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318" r:id="rId3"/>
    <p:sldId id="320" r:id="rId4"/>
    <p:sldId id="323" r:id="rId5"/>
    <p:sldId id="322" r:id="rId6"/>
    <p:sldId id="331" r:id="rId7"/>
    <p:sldId id="324" r:id="rId8"/>
    <p:sldId id="333" r:id="rId9"/>
    <p:sldId id="325" r:id="rId10"/>
    <p:sldId id="330" r:id="rId11"/>
    <p:sldId id="327" r:id="rId12"/>
    <p:sldId id="336" r:id="rId13"/>
    <p:sldId id="339" r:id="rId14"/>
    <p:sldId id="335" r:id="rId15"/>
    <p:sldId id="338" r:id="rId16"/>
    <p:sldId id="340" r:id="rId17"/>
    <p:sldId id="334" r:id="rId18"/>
    <p:sldId id="337" r:id="rId19"/>
    <p:sldId id="328" r:id="rId20"/>
    <p:sldId id="329" r:id="rId21"/>
    <p:sldId id="263" r:id="rId22"/>
    <p:sldId id="310" r:id="rId23"/>
  </p:sldIdLst>
  <p:sldSz cx="12192000" cy="6858000"/>
  <p:notesSz cx="6858000" cy="9144000"/>
  <p:embeddedFontLst>
    <p:embeddedFont>
      <p:font typeface="Libre Franklin" panose="020B0604020202020204" charset="0"/>
      <p:regular r:id="rId25"/>
      <p:bold r:id="rId26"/>
      <p:italic r:id="rId27"/>
      <p:boldItalic r:id="rId28"/>
    </p:embeddedFont>
    <p:embeddedFont>
      <p:font typeface="Libre Franklin Medium"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0">
          <p15:clr>
            <a:srgbClr val="A4A3A4"/>
          </p15:clr>
        </p15:guide>
        <p15:guide id="2" pos="312">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8" roundtripDataSignature="AMtx7mjw8+3kocwqm6dqpNafxFnTrWeL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E0"/>
    <a:srgbClr val="007434"/>
    <a:srgbClr val="B5B6BB"/>
    <a:srgbClr val="89FFB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EFDB5-E2C6-4A78-9976-CF6A26DE4647}" v="13" dt="2024-04-24T13:15:06.595"/>
    <p1510:client id="{8D87D693-0C5D-545D-67F7-74B175609226}" v="1176" dt="2024-04-24T17:49:13.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31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wanathan, Ayush" userId="S::viswan11@purdue.edu::e7ad88e1-4992-4e77-8359-eecf5a52c886" providerId="AD" clId="Web-{2C01C96D-8D5F-FE57-0B8D-EB9F10F97887}"/>
    <pc:docChg chg="modSld">
      <pc:chgData name="Viswanathan, Ayush" userId="S::viswan11@purdue.edu::e7ad88e1-4992-4e77-8359-eecf5a52c886" providerId="AD" clId="Web-{2C01C96D-8D5F-FE57-0B8D-EB9F10F97887}" dt="2024-03-07T18:28:57.080" v="594"/>
      <pc:docMkLst>
        <pc:docMk/>
      </pc:docMkLst>
      <pc:sldChg chg="modNotes">
        <pc:chgData name="Viswanathan, Ayush" userId="S::viswan11@purdue.edu::e7ad88e1-4992-4e77-8359-eecf5a52c886" providerId="AD" clId="Web-{2C01C96D-8D5F-FE57-0B8D-EB9F10F97887}" dt="2024-03-07T17:53:20.326" v="373"/>
        <pc:sldMkLst>
          <pc:docMk/>
          <pc:sldMk cId="576280069" sldId="322"/>
        </pc:sldMkLst>
      </pc:sldChg>
      <pc:sldChg chg="modNotes">
        <pc:chgData name="Viswanathan, Ayush" userId="S::viswan11@purdue.edu::e7ad88e1-4992-4e77-8359-eecf5a52c886" providerId="AD" clId="Web-{2C01C96D-8D5F-FE57-0B8D-EB9F10F97887}" dt="2024-03-07T18:27:26.671" v="592"/>
        <pc:sldMkLst>
          <pc:docMk/>
          <pc:sldMk cId="4160777050" sldId="324"/>
        </pc:sldMkLst>
      </pc:sldChg>
      <pc:sldChg chg="modNotes">
        <pc:chgData name="Viswanathan, Ayush" userId="S::viswan11@purdue.edu::e7ad88e1-4992-4e77-8359-eecf5a52c886" providerId="AD" clId="Web-{2C01C96D-8D5F-FE57-0B8D-EB9F10F97887}" dt="2024-03-07T18:28:57.080" v="594"/>
        <pc:sldMkLst>
          <pc:docMk/>
          <pc:sldMk cId="3324425026" sldId="327"/>
        </pc:sldMkLst>
      </pc:sldChg>
      <pc:sldChg chg="modSp">
        <pc:chgData name="Viswanathan, Ayush" userId="S::viswan11@purdue.edu::e7ad88e1-4992-4e77-8359-eecf5a52c886" providerId="AD" clId="Web-{2C01C96D-8D5F-FE57-0B8D-EB9F10F97887}" dt="2024-03-07T18:15:54.947" v="590" actId="14100"/>
        <pc:sldMkLst>
          <pc:docMk/>
          <pc:sldMk cId="2633982796" sldId="333"/>
        </pc:sldMkLst>
        <pc:picChg chg="mod">
          <ac:chgData name="Viswanathan, Ayush" userId="S::viswan11@purdue.edu::e7ad88e1-4992-4e77-8359-eecf5a52c886" providerId="AD" clId="Web-{2C01C96D-8D5F-FE57-0B8D-EB9F10F97887}" dt="2024-03-07T18:15:47.337" v="588" actId="1076"/>
          <ac:picMkLst>
            <pc:docMk/>
            <pc:sldMk cId="2633982796" sldId="333"/>
            <ac:picMk id="11" creationId="{D93259CA-5275-1AD8-BD2C-69044E4C16D7}"/>
          </ac:picMkLst>
        </pc:picChg>
        <pc:cxnChg chg="mod">
          <ac:chgData name="Viswanathan, Ayush" userId="S::viswan11@purdue.edu::e7ad88e1-4992-4e77-8359-eecf5a52c886" providerId="AD" clId="Web-{2C01C96D-8D5F-FE57-0B8D-EB9F10F97887}" dt="2024-03-07T18:15:51.556" v="589" actId="14100"/>
          <ac:cxnSpMkLst>
            <pc:docMk/>
            <pc:sldMk cId="2633982796" sldId="333"/>
            <ac:cxnSpMk id="20" creationId="{6E51B8E0-0E90-D6D7-6758-96E23D6E3088}"/>
          </ac:cxnSpMkLst>
        </pc:cxnChg>
        <pc:cxnChg chg="mod">
          <ac:chgData name="Viswanathan, Ayush" userId="S::viswan11@purdue.edu::e7ad88e1-4992-4e77-8359-eecf5a52c886" providerId="AD" clId="Web-{2C01C96D-8D5F-FE57-0B8D-EB9F10F97887}" dt="2024-03-07T18:15:54.947" v="590" actId="14100"/>
          <ac:cxnSpMkLst>
            <pc:docMk/>
            <pc:sldMk cId="2633982796" sldId="333"/>
            <ac:cxnSpMk id="21" creationId="{3B8FF781-49FB-38CD-8871-43B42B71C577}"/>
          </ac:cxnSpMkLst>
        </pc:cxnChg>
      </pc:sldChg>
      <pc:sldChg chg="modSp">
        <pc:chgData name="Viswanathan, Ayush" userId="S::viswan11@purdue.edu::e7ad88e1-4992-4e77-8359-eecf5a52c886" providerId="AD" clId="Web-{2C01C96D-8D5F-FE57-0B8D-EB9F10F97887}" dt="2024-03-07T17:53:28.827" v="375"/>
        <pc:sldMkLst>
          <pc:docMk/>
          <pc:sldMk cId="4179903083" sldId="334"/>
        </pc:sldMkLst>
        <pc:spChg chg="mod">
          <ac:chgData name="Viswanathan, Ayush" userId="S::viswan11@purdue.edu::e7ad88e1-4992-4e77-8359-eecf5a52c886" providerId="AD" clId="Web-{2C01C96D-8D5F-FE57-0B8D-EB9F10F97887}" dt="2024-03-07T17:53:28.827" v="375"/>
          <ac:spMkLst>
            <pc:docMk/>
            <pc:sldMk cId="4179903083" sldId="334"/>
            <ac:spMk id="13" creationId="{10A2D5B5-4428-B462-30BB-E5477D6AADAA}"/>
          </ac:spMkLst>
        </pc:spChg>
      </pc:sldChg>
    </pc:docChg>
  </pc:docChgLst>
  <pc:docChgLst>
    <pc:chgData name="Viswanathan, Ayush" userId="S::viswan11@purdue.edu::e7ad88e1-4992-4e77-8359-eecf5a52c886" providerId="AD" clId="Web-{DAD6DDB8-3BD4-75AA-1CD7-3D28B028505F}"/>
    <pc:docChg chg="delSld modSld">
      <pc:chgData name="Viswanathan, Ayush" userId="S::viswan11@purdue.edu::e7ad88e1-4992-4e77-8359-eecf5a52c886" providerId="AD" clId="Web-{DAD6DDB8-3BD4-75AA-1CD7-3D28B028505F}" dt="2024-03-07T10:21:06.319" v="35"/>
      <pc:docMkLst>
        <pc:docMk/>
      </pc:docMkLst>
      <pc:sldChg chg="modSp">
        <pc:chgData name="Viswanathan, Ayush" userId="S::viswan11@purdue.edu::e7ad88e1-4992-4e77-8359-eecf5a52c886" providerId="AD" clId="Web-{DAD6DDB8-3BD4-75AA-1CD7-3D28B028505F}" dt="2024-03-07T10:20:12.021" v="34" actId="20577"/>
        <pc:sldMkLst>
          <pc:docMk/>
          <pc:sldMk cId="1322623923" sldId="318"/>
        </pc:sldMkLst>
        <pc:spChg chg="mod">
          <ac:chgData name="Viswanathan, Ayush" userId="S::viswan11@purdue.edu::e7ad88e1-4992-4e77-8359-eecf5a52c886" providerId="AD" clId="Web-{DAD6DDB8-3BD4-75AA-1CD7-3D28B028505F}" dt="2024-03-07T10:20:12.021" v="34" actId="20577"/>
          <ac:spMkLst>
            <pc:docMk/>
            <pc:sldMk cId="1322623923" sldId="318"/>
            <ac:spMk id="2" creationId="{44507F91-6DE8-5F1B-8FED-D23363D358C9}"/>
          </ac:spMkLst>
        </pc:spChg>
      </pc:sldChg>
      <pc:sldChg chg="del">
        <pc:chgData name="Viswanathan, Ayush" userId="S::viswan11@purdue.edu::e7ad88e1-4992-4e77-8359-eecf5a52c886" providerId="AD" clId="Web-{DAD6DDB8-3BD4-75AA-1CD7-3D28B028505F}" dt="2024-03-07T10:21:06.319" v="35"/>
        <pc:sldMkLst>
          <pc:docMk/>
          <pc:sldMk cId="2009542314" sldId="319"/>
        </pc:sldMkLst>
      </pc:sldChg>
    </pc:docChg>
  </pc:docChgLst>
  <pc:docChgLst>
    <pc:chgData name="Tharun, Agathiya" userId="f5ba4c47-a876-4332-9a05-f75abe962356" providerId="ADAL" clId="{157EFDB5-E2C6-4A78-9976-CF6A26DE4647}"/>
    <pc:docChg chg="undo redo custSel addSld delSld modSld sldOrd">
      <pc:chgData name="Tharun, Agathiya" userId="f5ba4c47-a876-4332-9a05-f75abe962356" providerId="ADAL" clId="{157EFDB5-E2C6-4A78-9976-CF6A26DE4647}" dt="2024-04-24T13:20:46.909" v="982" actId="6549"/>
      <pc:docMkLst>
        <pc:docMk/>
      </pc:docMkLst>
      <pc:sldChg chg="setBg">
        <pc:chgData name="Tharun, Agathiya" userId="f5ba4c47-a876-4332-9a05-f75abe962356" providerId="ADAL" clId="{157EFDB5-E2C6-4A78-9976-CF6A26DE4647}" dt="2024-04-24T13:00:33.505" v="259"/>
        <pc:sldMkLst>
          <pc:docMk/>
          <pc:sldMk cId="576280069" sldId="322"/>
        </pc:sldMkLst>
      </pc:sldChg>
      <pc:sldChg chg="modSp mod">
        <pc:chgData name="Tharun, Agathiya" userId="f5ba4c47-a876-4332-9a05-f75abe962356" providerId="ADAL" clId="{157EFDB5-E2C6-4A78-9976-CF6A26DE4647}" dt="2024-04-24T13:18:41.576" v="758" actId="6549"/>
        <pc:sldMkLst>
          <pc:docMk/>
          <pc:sldMk cId="344464786" sldId="323"/>
        </pc:sldMkLst>
        <pc:spChg chg="mod">
          <ac:chgData name="Tharun, Agathiya" userId="f5ba4c47-a876-4332-9a05-f75abe962356" providerId="ADAL" clId="{157EFDB5-E2C6-4A78-9976-CF6A26DE4647}" dt="2024-04-24T13:18:41.576" v="758" actId="6549"/>
          <ac:spMkLst>
            <pc:docMk/>
            <pc:sldMk cId="344464786" sldId="323"/>
            <ac:spMk id="2" creationId="{E378C7D4-100E-C15B-4CAF-B1EDCED56528}"/>
          </ac:spMkLst>
        </pc:spChg>
      </pc:sldChg>
      <pc:sldChg chg="addSp delSp modSp mod">
        <pc:chgData name="Tharun, Agathiya" userId="f5ba4c47-a876-4332-9a05-f75abe962356" providerId="ADAL" clId="{157EFDB5-E2C6-4A78-9976-CF6A26DE4647}" dt="2024-04-24T13:14:04.763" v="513" actId="22"/>
        <pc:sldMkLst>
          <pc:docMk/>
          <pc:sldMk cId="1892686515" sldId="325"/>
        </pc:sldMkLst>
        <pc:spChg chg="mod">
          <ac:chgData name="Tharun, Agathiya" userId="f5ba4c47-a876-4332-9a05-f75abe962356" providerId="ADAL" clId="{157EFDB5-E2C6-4A78-9976-CF6A26DE4647}" dt="2024-04-24T13:05:50.648" v="274" actId="20577"/>
          <ac:spMkLst>
            <pc:docMk/>
            <pc:sldMk cId="1892686515" sldId="325"/>
            <ac:spMk id="4" creationId="{D825A569-E6A8-EF42-FA06-3809FC861A7F}"/>
          </ac:spMkLst>
        </pc:spChg>
        <pc:picChg chg="del mod modCrop">
          <ac:chgData name="Tharun, Agathiya" userId="f5ba4c47-a876-4332-9a05-f75abe962356" providerId="ADAL" clId="{157EFDB5-E2C6-4A78-9976-CF6A26DE4647}" dt="2024-04-24T13:14:04.574" v="512" actId="478"/>
          <ac:picMkLst>
            <pc:docMk/>
            <pc:sldMk cId="1892686515" sldId="325"/>
            <ac:picMk id="5" creationId="{DC9B5D68-5F06-FB89-68DE-BF1D4C0F31A6}"/>
          </ac:picMkLst>
        </pc:picChg>
        <pc:picChg chg="add">
          <ac:chgData name="Tharun, Agathiya" userId="f5ba4c47-a876-4332-9a05-f75abe962356" providerId="ADAL" clId="{157EFDB5-E2C6-4A78-9976-CF6A26DE4647}" dt="2024-04-24T13:14:04.763" v="513" actId="22"/>
          <ac:picMkLst>
            <pc:docMk/>
            <pc:sldMk cId="1892686515" sldId="325"/>
            <ac:picMk id="7" creationId="{650FA48B-FE02-697D-D656-7EF0A8512B2C}"/>
          </ac:picMkLst>
        </pc:picChg>
      </pc:sldChg>
      <pc:sldChg chg="modSp mod">
        <pc:chgData name="Tharun, Agathiya" userId="f5ba4c47-a876-4332-9a05-f75abe962356" providerId="ADAL" clId="{157EFDB5-E2C6-4A78-9976-CF6A26DE4647}" dt="2024-04-24T13:20:46.909" v="982" actId="6549"/>
        <pc:sldMkLst>
          <pc:docMk/>
          <pc:sldMk cId="1312391458" sldId="329"/>
        </pc:sldMkLst>
        <pc:spChg chg="mod">
          <ac:chgData name="Tharun, Agathiya" userId="f5ba4c47-a876-4332-9a05-f75abe962356" providerId="ADAL" clId="{157EFDB5-E2C6-4A78-9976-CF6A26DE4647}" dt="2024-04-24T13:20:46.909" v="982" actId="6549"/>
          <ac:spMkLst>
            <pc:docMk/>
            <pc:sldMk cId="1312391458" sldId="329"/>
            <ac:spMk id="2" creationId="{B9B76621-1AEB-FD24-CD58-A9270FB188FF}"/>
          </ac:spMkLst>
        </pc:spChg>
      </pc:sldChg>
      <pc:sldChg chg="modSp mod">
        <pc:chgData name="Tharun, Agathiya" userId="f5ba4c47-a876-4332-9a05-f75abe962356" providerId="ADAL" clId="{157EFDB5-E2C6-4A78-9976-CF6A26DE4647}" dt="2024-04-24T13:14:11.456" v="514" actId="14826"/>
        <pc:sldMkLst>
          <pc:docMk/>
          <pc:sldMk cId="3826433491" sldId="330"/>
        </pc:sldMkLst>
        <pc:spChg chg="mod">
          <ac:chgData name="Tharun, Agathiya" userId="f5ba4c47-a876-4332-9a05-f75abe962356" providerId="ADAL" clId="{157EFDB5-E2C6-4A78-9976-CF6A26DE4647}" dt="2024-04-24T13:06:42.863" v="336" actId="20577"/>
          <ac:spMkLst>
            <pc:docMk/>
            <pc:sldMk cId="3826433491" sldId="330"/>
            <ac:spMk id="2" creationId="{5AF310B6-F620-29A2-958E-90832B7440A6}"/>
          </ac:spMkLst>
        </pc:spChg>
        <pc:spChg chg="mod">
          <ac:chgData name="Tharun, Agathiya" userId="f5ba4c47-a876-4332-9a05-f75abe962356" providerId="ADAL" clId="{157EFDB5-E2C6-4A78-9976-CF6A26DE4647}" dt="2024-04-24T13:05:57.047" v="281" actId="20577"/>
          <ac:spMkLst>
            <pc:docMk/>
            <pc:sldMk cId="3826433491" sldId="330"/>
            <ac:spMk id="4" creationId="{EC88B7F1-5E38-95B2-788E-1C3308739CB7}"/>
          </ac:spMkLst>
        </pc:spChg>
        <pc:picChg chg="mod">
          <ac:chgData name="Tharun, Agathiya" userId="f5ba4c47-a876-4332-9a05-f75abe962356" providerId="ADAL" clId="{157EFDB5-E2C6-4A78-9976-CF6A26DE4647}" dt="2024-04-24T13:14:11.456" v="514" actId="14826"/>
          <ac:picMkLst>
            <pc:docMk/>
            <pc:sldMk cId="3826433491" sldId="330"/>
            <ac:picMk id="5" creationId="{6517C108-3FE2-8689-956B-0B4CBA39AEAC}"/>
          </ac:picMkLst>
        </pc:picChg>
      </pc:sldChg>
      <pc:sldChg chg="del">
        <pc:chgData name="Tharun, Agathiya" userId="f5ba4c47-a876-4332-9a05-f75abe962356" providerId="ADAL" clId="{157EFDB5-E2C6-4A78-9976-CF6A26DE4647}" dt="2024-04-24T13:01:16.438" v="262" actId="47"/>
        <pc:sldMkLst>
          <pc:docMk/>
          <pc:sldMk cId="748736960" sldId="332"/>
        </pc:sldMkLst>
      </pc:sldChg>
      <pc:sldChg chg="delSp mod setBg">
        <pc:chgData name="Tharun, Agathiya" userId="f5ba4c47-a876-4332-9a05-f75abe962356" providerId="ADAL" clId="{157EFDB5-E2C6-4A78-9976-CF6A26DE4647}" dt="2024-04-24T13:01:00.352" v="261" actId="478"/>
        <pc:sldMkLst>
          <pc:docMk/>
          <pc:sldMk cId="2633982796" sldId="333"/>
        </pc:sldMkLst>
        <pc:spChg chg="del">
          <ac:chgData name="Tharun, Agathiya" userId="f5ba4c47-a876-4332-9a05-f75abe962356" providerId="ADAL" clId="{157EFDB5-E2C6-4A78-9976-CF6A26DE4647}" dt="2024-04-24T13:01:00.352" v="261" actId="478"/>
          <ac:spMkLst>
            <pc:docMk/>
            <pc:sldMk cId="2633982796" sldId="333"/>
            <ac:spMk id="5" creationId="{B0362141-F57F-46D4-B6AF-90DC2F40A442}"/>
          </ac:spMkLst>
        </pc:spChg>
      </pc:sldChg>
      <pc:sldChg chg="modSp mod">
        <pc:chgData name="Tharun, Agathiya" userId="f5ba4c47-a876-4332-9a05-f75abe962356" providerId="ADAL" clId="{157EFDB5-E2C6-4A78-9976-CF6A26DE4647}" dt="2024-04-24T13:10:54.646" v="343" actId="208"/>
        <pc:sldMkLst>
          <pc:docMk/>
          <pc:sldMk cId="4179903083" sldId="334"/>
        </pc:sldMkLst>
        <pc:spChg chg="mod">
          <ac:chgData name="Tharun, Agathiya" userId="f5ba4c47-a876-4332-9a05-f75abe962356" providerId="ADAL" clId="{157EFDB5-E2C6-4A78-9976-CF6A26DE4647}" dt="2024-04-24T13:10:17.506" v="339" actId="1582"/>
          <ac:spMkLst>
            <pc:docMk/>
            <pc:sldMk cId="4179903083" sldId="334"/>
            <ac:spMk id="13" creationId="{10A2D5B5-4428-B462-30BB-E5477D6AADAA}"/>
          </ac:spMkLst>
        </pc:spChg>
        <pc:spChg chg="mod">
          <ac:chgData name="Tharun, Agathiya" userId="f5ba4c47-a876-4332-9a05-f75abe962356" providerId="ADAL" clId="{157EFDB5-E2C6-4A78-9976-CF6A26DE4647}" dt="2024-04-24T13:10:17.506" v="339" actId="1582"/>
          <ac:spMkLst>
            <pc:docMk/>
            <pc:sldMk cId="4179903083" sldId="334"/>
            <ac:spMk id="14" creationId="{898FA9AA-66E1-0882-227F-CB50A2B36683}"/>
          </ac:spMkLst>
        </pc:spChg>
        <pc:spChg chg="mod">
          <ac:chgData name="Tharun, Agathiya" userId="f5ba4c47-a876-4332-9a05-f75abe962356" providerId="ADAL" clId="{157EFDB5-E2C6-4A78-9976-CF6A26DE4647}" dt="2024-04-24T13:10:42.731" v="342" actId="1582"/>
          <ac:spMkLst>
            <pc:docMk/>
            <pc:sldMk cId="4179903083" sldId="334"/>
            <ac:spMk id="17" creationId="{99FCFBB0-27DC-3BC4-C46C-1A09F257E458}"/>
          </ac:spMkLst>
        </pc:spChg>
        <pc:spChg chg="mod">
          <ac:chgData name="Tharun, Agathiya" userId="f5ba4c47-a876-4332-9a05-f75abe962356" providerId="ADAL" clId="{157EFDB5-E2C6-4A78-9976-CF6A26DE4647}" dt="2024-04-24T13:10:42.731" v="342" actId="1582"/>
          <ac:spMkLst>
            <pc:docMk/>
            <pc:sldMk cId="4179903083" sldId="334"/>
            <ac:spMk id="22" creationId="{A1EEDE11-DA8D-2167-43BB-254C311D4D33}"/>
          </ac:spMkLst>
        </pc:spChg>
        <pc:spChg chg="mod">
          <ac:chgData name="Tharun, Agathiya" userId="f5ba4c47-a876-4332-9a05-f75abe962356" providerId="ADAL" clId="{157EFDB5-E2C6-4A78-9976-CF6A26DE4647}" dt="2024-04-24T13:10:54.646" v="343" actId="208"/>
          <ac:spMkLst>
            <pc:docMk/>
            <pc:sldMk cId="4179903083" sldId="334"/>
            <ac:spMk id="28" creationId="{43441F13-2B87-E1C6-2BAF-DD1954AE2ADF}"/>
          </ac:spMkLst>
        </pc:spChg>
      </pc:sldChg>
      <pc:sldChg chg="modSp mod">
        <pc:chgData name="Tharun, Agathiya" userId="f5ba4c47-a876-4332-9a05-f75abe962356" providerId="ADAL" clId="{157EFDB5-E2C6-4A78-9976-CF6A26DE4647}" dt="2024-04-24T13:14:50.305" v="550" actId="20577"/>
        <pc:sldMkLst>
          <pc:docMk/>
          <pc:sldMk cId="1741680479" sldId="336"/>
        </pc:sldMkLst>
        <pc:spChg chg="mod">
          <ac:chgData name="Tharun, Agathiya" userId="f5ba4c47-a876-4332-9a05-f75abe962356" providerId="ADAL" clId="{157EFDB5-E2C6-4A78-9976-CF6A26DE4647}" dt="2024-04-24T13:14:50.305" v="550" actId="20577"/>
          <ac:spMkLst>
            <pc:docMk/>
            <pc:sldMk cId="1741680479" sldId="336"/>
            <ac:spMk id="2" creationId="{BB56A6D6-A152-8FDB-3295-06722049C10D}"/>
          </ac:spMkLst>
        </pc:spChg>
      </pc:sldChg>
      <pc:sldChg chg="addSp delSp modSp new mod ord modAnim">
        <pc:chgData name="Tharun, Agathiya" userId="f5ba4c47-a876-4332-9a05-f75abe962356" providerId="ADAL" clId="{157EFDB5-E2C6-4A78-9976-CF6A26DE4647}" dt="2024-04-24T13:15:16.395" v="555"/>
        <pc:sldMkLst>
          <pc:docMk/>
          <pc:sldMk cId="1513182367" sldId="337"/>
        </pc:sldMkLst>
        <pc:spChg chg="del mod">
          <ac:chgData name="Tharun, Agathiya" userId="f5ba4c47-a876-4332-9a05-f75abe962356" providerId="ADAL" clId="{157EFDB5-E2C6-4A78-9976-CF6A26DE4647}" dt="2024-04-24T12:57:12.408" v="155" actId="478"/>
          <ac:spMkLst>
            <pc:docMk/>
            <pc:sldMk cId="1513182367" sldId="337"/>
            <ac:spMk id="2" creationId="{B0ACC5B9-0656-974B-FEDC-5EBEDC33EBB5}"/>
          </ac:spMkLst>
        </pc:spChg>
        <pc:spChg chg="mod">
          <ac:chgData name="Tharun, Agathiya" userId="f5ba4c47-a876-4332-9a05-f75abe962356" providerId="ADAL" clId="{157EFDB5-E2C6-4A78-9976-CF6A26DE4647}" dt="2024-04-24T02:28:59.612" v="11" actId="20577"/>
          <ac:spMkLst>
            <pc:docMk/>
            <pc:sldMk cId="1513182367" sldId="337"/>
            <ac:spMk id="3" creationId="{8BCE27D6-4B45-CDDD-064A-E2DC5C59B143}"/>
          </ac:spMkLst>
        </pc:spChg>
        <pc:spChg chg="add mod ord">
          <ac:chgData name="Tharun, Agathiya" userId="f5ba4c47-a876-4332-9a05-f75abe962356" providerId="ADAL" clId="{157EFDB5-E2C6-4A78-9976-CF6A26DE4647}" dt="2024-04-24T12:57:27.752" v="164" actId="404"/>
          <ac:spMkLst>
            <pc:docMk/>
            <pc:sldMk cId="1513182367" sldId="337"/>
            <ac:spMk id="5" creationId="{D93921D6-35DE-7B4F-6A7E-040BE5540DD6}"/>
          </ac:spMkLst>
        </pc:spChg>
        <pc:spChg chg="add mod">
          <ac:chgData name="Tharun, Agathiya" userId="f5ba4c47-a876-4332-9a05-f75abe962356" providerId="ADAL" clId="{157EFDB5-E2C6-4A78-9976-CF6A26DE4647}" dt="2024-04-24T12:57:43.221" v="166" actId="1076"/>
          <ac:spMkLst>
            <pc:docMk/>
            <pc:sldMk cId="1513182367" sldId="337"/>
            <ac:spMk id="6" creationId="{9B8E81AE-A021-C341-7EDE-569D32F0118D}"/>
          </ac:spMkLst>
        </pc:spChg>
        <pc:spChg chg="add mod">
          <ac:chgData name="Tharun, Agathiya" userId="f5ba4c47-a876-4332-9a05-f75abe962356" providerId="ADAL" clId="{157EFDB5-E2C6-4A78-9976-CF6A26DE4647}" dt="2024-04-24T12:58:33.245" v="241" actId="20577"/>
          <ac:spMkLst>
            <pc:docMk/>
            <pc:sldMk cId="1513182367" sldId="337"/>
            <ac:spMk id="7" creationId="{3D4B640E-7D41-BBCF-4695-E87AE895C4C5}"/>
          </ac:spMkLst>
        </pc:spChg>
        <pc:spChg chg="add mod">
          <ac:chgData name="Tharun, Agathiya" userId="f5ba4c47-a876-4332-9a05-f75abe962356" providerId="ADAL" clId="{157EFDB5-E2C6-4A78-9976-CF6A26DE4647}" dt="2024-04-24T12:59:58.026" v="252" actId="20577"/>
          <ac:spMkLst>
            <pc:docMk/>
            <pc:sldMk cId="1513182367" sldId="337"/>
            <ac:spMk id="8" creationId="{066C16AC-0900-E8BB-07FA-9E13F4F2A634}"/>
          </ac:spMkLst>
        </pc:spChg>
        <pc:spChg chg="add mod">
          <ac:chgData name="Tharun, Agathiya" userId="f5ba4c47-a876-4332-9a05-f75abe962356" providerId="ADAL" clId="{157EFDB5-E2C6-4A78-9976-CF6A26DE4647}" dt="2024-04-24T12:58:49.891" v="243" actId="1076"/>
          <ac:spMkLst>
            <pc:docMk/>
            <pc:sldMk cId="1513182367" sldId="337"/>
            <ac:spMk id="9" creationId="{8640EDA6-41FD-95AF-3822-6A049A591663}"/>
          </ac:spMkLst>
        </pc:spChg>
        <pc:spChg chg="add mod">
          <ac:chgData name="Tharun, Agathiya" userId="f5ba4c47-a876-4332-9a05-f75abe962356" providerId="ADAL" clId="{157EFDB5-E2C6-4A78-9976-CF6A26DE4647}" dt="2024-04-24T13:00:01.949" v="258" actId="20577"/>
          <ac:spMkLst>
            <pc:docMk/>
            <pc:sldMk cId="1513182367" sldId="337"/>
            <ac:spMk id="10" creationId="{CCAF7A2A-6774-B325-EDD1-7BB169E12066}"/>
          </ac:spMkLst>
        </pc:spChg>
      </pc:sldChg>
    </pc:docChg>
  </pc:docChgLst>
  <pc:docChgLst>
    <pc:chgData name="Cameron Mostoufi" userId="20050bc7ebf3fa43" providerId="Windows Live" clId="Web-{141C502E-85B0-46E3-81A8-73BBEFE4AD11}"/>
    <pc:docChg chg="modSld">
      <pc:chgData name="Cameron Mostoufi" userId="20050bc7ebf3fa43" providerId="Windows Live" clId="Web-{141C502E-85B0-46E3-81A8-73BBEFE4AD11}" dt="2024-01-09T01:30:15.174" v="12"/>
      <pc:docMkLst>
        <pc:docMk/>
      </pc:docMkLst>
      <pc:sldChg chg="addSp modSp modTransition">
        <pc:chgData name="Cameron Mostoufi" userId="20050bc7ebf3fa43" providerId="Windows Live" clId="Web-{141C502E-85B0-46E3-81A8-73BBEFE4AD11}" dt="2024-01-09T01:30:15.174" v="12"/>
        <pc:sldMkLst>
          <pc:docMk/>
          <pc:sldMk cId="2819607758" sldId="275"/>
        </pc:sldMkLst>
        <pc:cxnChg chg="add mod">
          <ac:chgData name="Cameron Mostoufi" userId="20050bc7ebf3fa43" providerId="Windows Live" clId="Web-{141C502E-85B0-46E3-81A8-73BBEFE4AD11}" dt="2024-01-09T01:29:37.267" v="11" actId="1076"/>
          <ac:cxnSpMkLst>
            <pc:docMk/>
            <pc:sldMk cId="2819607758" sldId="275"/>
            <ac:cxnSpMk id="4" creationId="{0F23D6B2-2A49-FCF1-BE5A-A1C2F2B38A22}"/>
          </ac:cxnSpMkLst>
        </pc:cxnChg>
      </pc:sldChg>
    </pc:docChg>
  </pc:docChgLst>
  <pc:docChgLst>
    <pc:chgData name="Aggy T" userId="f4dcf4db07e9d225" providerId="LiveId" clId="{8EF671F3-18B3-40F0-B20E-85E395D72846}"/>
    <pc:docChg chg="undo custSel delSld modSld">
      <pc:chgData name="Aggy T" userId="f4dcf4db07e9d225" providerId="LiveId" clId="{8EF671F3-18B3-40F0-B20E-85E395D72846}" dt="2024-03-07T06:42:31.182" v="181" actId="47"/>
      <pc:docMkLst>
        <pc:docMk/>
      </pc:docMkLst>
      <pc:sldChg chg="modSp mod">
        <pc:chgData name="Aggy T" userId="f4dcf4db07e9d225" providerId="LiveId" clId="{8EF671F3-18B3-40F0-B20E-85E395D72846}" dt="2024-03-07T06:41:36.345" v="173" actId="20577"/>
        <pc:sldMkLst>
          <pc:docMk/>
          <pc:sldMk cId="0" sldId="256"/>
        </pc:sldMkLst>
        <pc:spChg chg="mod">
          <ac:chgData name="Aggy T" userId="f4dcf4db07e9d225" providerId="LiveId" clId="{8EF671F3-18B3-40F0-B20E-85E395D72846}" dt="2024-03-07T06:41:36.345" v="173" actId="20577"/>
          <ac:spMkLst>
            <pc:docMk/>
            <pc:sldMk cId="0" sldId="256"/>
            <ac:spMk id="258" creationId="{00000000-0000-0000-0000-000000000000}"/>
          </ac:spMkLst>
        </pc:spChg>
        <pc:spChg chg="mod">
          <ac:chgData name="Aggy T" userId="f4dcf4db07e9d225" providerId="LiveId" clId="{8EF671F3-18B3-40F0-B20E-85E395D72846}" dt="2024-03-07T06:39:20.707" v="27" actId="20577"/>
          <ac:spMkLst>
            <pc:docMk/>
            <pc:sldMk cId="0" sldId="256"/>
            <ac:spMk id="259" creationId="{00000000-0000-0000-0000-000000000000}"/>
          </ac:spMkLst>
        </pc:spChg>
        <pc:spChg chg="mod">
          <ac:chgData name="Aggy T" userId="f4dcf4db07e9d225" providerId="LiveId" clId="{8EF671F3-18B3-40F0-B20E-85E395D72846}" dt="2024-03-07T06:41:10.248" v="120" actId="20577"/>
          <ac:spMkLst>
            <pc:docMk/>
            <pc:sldMk cId="0" sldId="256"/>
            <ac:spMk id="260" creationId="{00000000-0000-0000-0000-000000000000}"/>
          </ac:spMkLst>
        </pc:spChg>
      </pc:sldChg>
      <pc:sldChg chg="del">
        <pc:chgData name="Aggy T" userId="f4dcf4db07e9d225" providerId="LiveId" clId="{8EF671F3-18B3-40F0-B20E-85E395D72846}" dt="2024-03-07T06:42:13.349" v="177" actId="47"/>
        <pc:sldMkLst>
          <pc:docMk/>
          <pc:sldMk cId="0" sldId="259"/>
        </pc:sldMkLst>
      </pc:sldChg>
      <pc:sldChg chg="del">
        <pc:chgData name="Aggy T" userId="f4dcf4db07e9d225" providerId="LiveId" clId="{8EF671F3-18B3-40F0-B20E-85E395D72846}" dt="2024-03-07T06:41:52.807" v="174" actId="47"/>
        <pc:sldMkLst>
          <pc:docMk/>
          <pc:sldMk cId="1021677188" sldId="266"/>
        </pc:sldMkLst>
      </pc:sldChg>
      <pc:sldChg chg="del">
        <pc:chgData name="Aggy T" userId="f4dcf4db07e9d225" providerId="LiveId" clId="{8EF671F3-18B3-40F0-B20E-85E395D72846}" dt="2024-03-07T06:42:31.182" v="181" actId="47"/>
        <pc:sldMkLst>
          <pc:docMk/>
          <pc:sldMk cId="604577743" sldId="272"/>
        </pc:sldMkLst>
      </pc:sldChg>
      <pc:sldChg chg="del">
        <pc:chgData name="Aggy T" userId="f4dcf4db07e9d225" providerId="LiveId" clId="{8EF671F3-18B3-40F0-B20E-85E395D72846}" dt="2024-03-07T06:42:31.182" v="181" actId="47"/>
        <pc:sldMkLst>
          <pc:docMk/>
          <pc:sldMk cId="1366256111" sldId="276"/>
        </pc:sldMkLst>
      </pc:sldChg>
      <pc:sldChg chg="del">
        <pc:chgData name="Aggy T" userId="f4dcf4db07e9d225" providerId="LiveId" clId="{8EF671F3-18B3-40F0-B20E-85E395D72846}" dt="2024-03-07T06:41:52.807" v="174" actId="47"/>
        <pc:sldMkLst>
          <pc:docMk/>
          <pc:sldMk cId="2357134001" sldId="278"/>
        </pc:sldMkLst>
      </pc:sldChg>
      <pc:sldChg chg="del">
        <pc:chgData name="Aggy T" userId="f4dcf4db07e9d225" providerId="LiveId" clId="{8EF671F3-18B3-40F0-B20E-85E395D72846}" dt="2024-03-07T06:41:52.807" v="174" actId="47"/>
        <pc:sldMkLst>
          <pc:docMk/>
          <pc:sldMk cId="2404670457" sldId="279"/>
        </pc:sldMkLst>
      </pc:sldChg>
      <pc:sldChg chg="del">
        <pc:chgData name="Aggy T" userId="f4dcf4db07e9d225" providerId="LiveId" clId="{8EF671F3-18B3-40F0-B20E-85E395D72846}" dt="2024-03-07T06:42:31.182" v="181" actId="47"/>
        <pc:sldMkLst>
          <pc:docMk/>
          <pc:sldMk cId="2856299348" sldId="280"/>
        </pc:sldMkLst>
      </pc:sldChg>
      <pc:sldChg chg="del">
        <pc:chgData name="Aggy T" userId="f4dcf4db07e9d225" providerId="LiveId" clId="{8EF671F3-18B3-40F0-B20E-85E395D72846}" dt="2024-03-07T06:41:52.807" v="174" actId="47"/>
        <pc:sldMkLst>
          <pc:docMk/>
          <pc:sldMk cId="2661560010" sldId="281"/>
        </pc:sldMkLst>
      </pc:sldChg>
      <pc:sldChg chg="del">
        <pc:chgData name="Aggy T" userId="f4dcf4db07e9d225" providerId="LiveId" clId="{8EF671F3-18B3-40F0-B20E-85E395D72846}" dt="2024-03-07T06:41:52.807" v="174" actId="47"/>
        <pc:sldMkLst>
          <pc:docMk/>
          <pc:sldMk cId="3524127805" sldId="282"/>
        </pc:sldMkLst>
      </pc:sldChg>
      <pc:sldChg chg="del">
        <pc:chgData name="Aggy T" userId="f4dcf4db07e9d225" providerId="LiveId" clId="{8EF671F3-18B3-40F0-B20E-85E395D72846}" dt="2024-03-07T06:41:52.807" v="174" actId="47"/>
        <pc:sldMkLst>
          <pc:docMk/>
          <pc:sldMk cId="1189538870" sldId="283"/>
        </pc:sldMkLst>
      </pc:sldChg>
      <pc:sldChg chg="del">
        <pc:chgData name="Aggy T" userId="f4dcf4db07e9d225" providerId="LiveId" clId="{8EF671F3-18B3-40F0-B20E-85E395D72846}" dt="2024-03-07T06:41:52.807" v="174" actId="47"/>
        <pc:sldMkLst>
          <pc:docMk/>
          <pc:sldMk cId="2366235982" sldId="295"/>
        </pc:sldMkLst>
      </pc:sldChg>
      <pc:sldChg chg="del">
        <pc:chgData name="Aggy T" userId="f4dcf4db07e9d225" providerId="LiveId" clId="{8EF671F3-18B3-40F0-B20E-85E395D72846}" dt="2024-03-07T06:42:13.349" v="177" actId="47"/>
        <pc:sldMkLst>
          <pc:docMk/>
          <pc:sldMk cId="2137069522" sldId="296"/>
        </pc:sldMkLst>
      </pc:sldChg>
      <pc:sldChg chg="delSp modAnim">
        <pc:chgData name="Aggy T" userId="f4dcf4db07e9d225" providerId="LiveId" clId="{8EF671F3-18B3-40F0-B20E-85E395D72846}" dt="2024-03-07T06:42:01.783" v="175" actId="478"/>
        <pc:sldMkLst>
          <pc:docMk/>
          <pc:sldMk cId="3716591050" sldId="298"/>
        </pc:sldMkLst>
        <pc:spChg chg="del">
          <ac:chgData name="Aggy T" userId="f4dcf4db07e9d225" providerId="LiveId" clId="{8EF671F3-18B3-40F0-B20E-85E395D72846}" dt="2024-03-07T06:42:01.783" v="175" actId="478"/>
          <ac:spMkLst>
            <pc:docMk/>
            <pc:sldMk cId="3716591050" sldId="298"/>
            <ac:spMk id="7" creationId="{ED284CBE-F29B-A9ED-2D9D-5D7000758CF0}"/>
          </ac:spMkLst>
        </pc:spChg>
        <pc:spChg chg="del">
          <ac:chgData name="Aggy T" userId="f4dcf4db07e9d225" providerId="LiveId" clId="{8EF671F3-18B3-40F0-B20E-85E395D72846}" dt="2024-03-07T06:42:01.783" v="175" actId="478"/>
          <ac:spMkLst>
            <pc:docMk/>
            <pc:sldMk cId="3716591050" sldId="298"/>
            <ac:spMk id="8" creationId="{B2C9F02E-570F-F2DA-1D98-1FADF214EDCF}"/>
          </ac:spMkLst>
        </pc:spChg>
        <pc:spChg chg="del">
          <ac:chgData name="Aggy T" userId="f4dcf4db07e9d225" providerId="LiveId" clId="{8EF671F3-18B3-40F0-B20E-85E395D72846}" dt="2024-03-07T06:42:01.783" v="175" actId="478"/>
          <ac:spMkLst>
            <pc:docMk/>
            <pc:sldMk cId="3716591050" sldId="298"/>
            <ac:spMk id="9" creationId="{4208049B-9C76-B4D9-AE5F-BA0572B52738}"/>
          </ac:spMkLst>
        </pc:spChg>
        <pc:spChg chg="del">
          <ac:chgData name="Aggy T" userId="f4dcf4db07e9d225" providerId="LiveId" clId="{8EF671F3-18B3-40F0-B20E-85E395D72846}" dt="2024-03-07T06:42:01.783" v="175" actId="478"/>
          <ac:spMkLst>
            <pc:docMk/>
            <pc:sldMk cId="3716591050" sldId="298"/>
            <ac:spMk id="10" creationId="{68EEBF87-0172-EC66-17FC-50A510F227C2}"/>
          </ac:spMkLst>
        </pc:spChg>
        <pc:spChg chg="del">
          <ac:chgData name="Aggy T" userId="f4dcf4db07e9d225" providerId="LiveId" clId="{8EF671F3-18B3-40F0-B20E-85E395D72846}" dt="2024-03-07T06:42:01.783" v="175" actId="478"/>
          <ac:spMkLst>
            <pc:docMk/>
            <pc:sldMk cId="3716591050" sldId="298"/>
            <ac:spMk id="12" creationId="{28FC2578-D062-DDA2-817C-8BB133A408BE}"/>
          </ac:spMkLst>
        </pc:spChg>
        <pc:spChg chg="del">
          <ac:chgData name="Aggy T" userId="f4dcf4db07e9d225" providerId="LiveId" clId="{8EF671F3-18B3-40F0-B20E-85E395D72846}" dt="2024-03-07T06:42:01.783" v="175" actId="478"/>
          <ac:spMkLst>
            <pc:docMk/>
            <pc:sldMk cId="3716591050" sldId="298"/>
            <ac:spMk id="13" creationId="{59A8810B-6BAD-5D01-EF75-41500F3386D0}"/>
          </ac:spMkLst>
        </pc:spChg>
        <pc:spChg chg="del">
          <ac:chgData name="Aggy T" userId="f4dcf4db07e9d225" providerId="LiveId" clId="{8EF671F3-18B3-40F0-B20E-85E395D72846}" dt="2024-03-07T06:42:01.783" v="175" actId="478"/>
          <ac:spMkLst>
            <pc:docMk/>
            <pc:sldMk cId="3716591050" sldId="298"/>
            <ac:spMk id="15" creationId="{4657DE19-6EB7-8315-74DF-EA00FBF8BF72}"/>
          </ac:spMkLst>
        </pc:spChg>
        <pc:spChg chg="del">
          <ac:chgData name="Aggy T" userId="f4dcf4db07e9d225" providerId="LiveId" clId="{8EF671F3-18B3-40F0-B20E-85E395D72846}" dt="2024-03-07T06:42:01.783" v="175" actId="478"/>
          <ac:spMkLst>
            <pc:docMk/>
            <pc:sldMk cId="3716591050" sldId="298"/>
            <ac:spMk id="17" creationId="{C9CCBCDA-15AD-F69D-6B55-BCF06A283571}"/>
          </ac:spMkLst>
        </pc:spChg>
        <pc:spChg chg="del">
          <ac:chgData name="Aggy T" userId="f4dcf4db07e9d225" providerId="LiveId" clId="{8EF671F3-18B3-40F0-B20E-85E395D72846}" dt="2024-03-07T06:42:01.783" v="175" actId="478"/>
          <ac:spMkLst>
            <pc:docMk/>
            <pc:sldMk cId="3716591050" sldId="298"/>
            <ac:spMk id="24" creationId="{16115814-ABF7-ECB2-A823-BA76C0DBEB8D}"/>
          </ac:spMkLst>
        </pc:spChg>
        <pc:spChg chg="del">
          <ac:chgData name="Aggy T" userId="f4dcf4db07e9d225" providerId="LiveId" clId="{8EF671F3-18B3-40F0-B20E-85E395D72846}" dt="2024-03-07T06:42:01.783" v="175" actId="478"/>
          <ac:spMkLst>
            <pc:docMk/>
            <pc:sldMk cId="3716591050" sldId="298"/>
            <ac:spMk id="25" creationId="{34C45832-05D8-76A5-5078-BE2627B6FE22}"/>
          </ac:spMkLst>
        </pc:spChg>
        <pc:spChg chg="del">
          <ac:chgData name="Aggy T" userId="f4dcf4db07e9d225" providerId="LiveId" clId="{8EF671F3-18B3-40F0-B20E-85E395D72846}" dt="2024-03-07T06:42:01.783" v="175" actId="478"/>
          <ac:spMkLst>
            <pc:docMk/>
            <pc:sldMk cId="3716591050" sldId="298"/>
            <ac:spMk id="26" creationId="{97E9AD7A-B972-51CE-864E-92A5D6FFA60A}"/>
          </ac:spMkLst>
        </pc:spChg>
        <pc:grpChg chg="del">
          <ac:chgData name="Aggy T" userId="f4dcf4db07e9d225" providerId="LiveId" clId="{8EF671F3-18B3-40F0-B20E-85E395D72846}" dt="2024-03-07T06:42:01.783" v="175" actId="478"/>
          <ac:grpSpMkLst>
            <pc:docMk/>
            <pc:sldMk cId="3716591050" sldId="298"/>
            <ac:grpSpMk id="2" creationId="{CD0869B5-5C6B-217E-FFC8-1BD06F255363}"/>
          </ac:grpSpMkLst>
        </pc:grpChg>
        <pc:grpChg chg="del">
          <ac:chgData name="Aggy T" userId="f4dcf4db07e9d225" providerId="LiveId" clId="{8EF671F3-18B3-40F0-B20E-85E395D72846}" dt="2024-03-07T06:42:01.783" v="175" actId="478"/>
          <ac:grpSpMkLst>
            <pc:docMk/>
            <pc:sldMk cId="3716591050" sldId="298"/>
            <ac:grpSpMk id="4" creationId="{39AC817B-6549-351E-009B-9BBF0D9DD945}"/>
          </ac:grpSpMkLst>
        </pc:grpChg>
        <pc:picChg chg="del">
          <ac:chgData name="Aggy T" userId="f4dcf4db07e9d225" providerId="LiveId" clId="{8EF671F3-18B3-40F0-B20E-85E395D72846}" dt="2024-03-07T06:42:01.783" v="175" actId="478"/>
          <ac:picMkLst>
            <pc:docMk/>
            <pc:sldMk cId="3716591050" sldId="298"/>
            <ac:picMk id="14" creationId="{7B213A89-4943-8132-490B-7BB193D5A387}"/>
          </ac:picMkLst>
        </pc:picChg>
        <pc:picChg chg="del">
          <ac:chgData name="Aggy T" userId="f4dcf4db07e9d225" providerId="LiveId" clId="{8EF671F3-18B3-40F0-B20E-85E395D72846}" dt="2024-03-07T06:42:01.783" v="175" actId="478"/>
          <ac:picMkLst>
            <pc:docMk/>
            <pc:sldMk cId="3716591050" sldId="298"/>
            <ac:picMk id="19" creationId="{E6934B5B-AC23-1CEC-A671-4F798018633D}"/>
          </ac:picMkLst>
        </pc:picChg>
      </pc:sldChg>
      <pc:sldChg chg="delSp modAnim">
        <pc:chgData name="Aggy T" userId="f4dcf4db07e9d225" providerId="LiveId" clId="{8EF671F3-18B3-40F0-B20E-85E395D72846}" dt="2024-03-07T06:42:04.912" v="176" actId="478"/>
        <pc:sldMkLst>
          <pc:docMk/>
          <pc:sldMk cId="2340084719" sldId="299"/>
        </pc:sldMkLst>
        <pc:spChg chg="del">
          <ac:chgData name="Aggy T" userId="f4dcf4db07e9d225" providerId="LiveId" clId="{8EF671F3-18B3-40F0-B20E-85E395D72846}" dt="2024-03-07T06:42:04.912" v="176" actId="478"/>
          <ac:spMkLst>
            <pc:docMk/>
            <pc:sldMk cId="2340084719" sldId="299"/>
            <ac:spMk id="5" creationId="{E7E4CF1D-F353-B67B-4880-739BC8886C52}"/>
          </ac:spMkLst>
        </pc:spChg>
        <pc:spChg chg="del">
          <ac:chgData name="Aggy T" userId="f4dcf4db07e9d225" providerId="LiveId" clId="{8EF671F3-18B3-40F0-B20E-85E395D72846}" dt="2024-03-07T06:42:04.912" v="176" actId="478"/>
          <ac:spMkLst>
            <pc:docMk/>
            <pc:sldMk cId="2340084719" sldId="299"/>
            <ac:spMk id="6" creationId="{FC9E93F0-95EB-B09A-92B1-F3FEE1D6DAD7}"/>
          </ac:spMkLst>
        </pc:spChg>
        <pc:spChg chg="del">
          <ac:chgData name="Aggy T" userId="f4dcf4db07e9d225" providerId="LiveId" clId="{8EF671F3-18B3-40F0-B20E-85E395D72846}" dt="2024-03-07T06:42:04.912" v="176" actId="478"/>
          <ac:spMkLst>
            <pc:docMk/>
            <pc:sldMk cId="2340084719" sldId="299"/>
            <ac:spMk id="7" creationId="{5DF8A803-9A4A-438D-449D-7FB1ECC9C4D0}"/>
          </ac:spMkLst>
        </pc:spChg>
        <pc:spChg chg="del">
          <ac:chgData name="Aggy T" userId="f4dcf4db07e9d225" providerId="LiveId" clId="{8EF671F3-18B3-40F0-B20E-85E395D72846}" dt="2024-03-07T06:42:04.912" v="176" actId="478"/>
          <ac:spMkLst>
            <pc:docMk/>
            <pc:sldMk cId="2340084719" sldId="299"/>
            <ac:spMk id="8" creationId="{B2C9F02E-570F-F2DA-1D98-1FADF214EDCF}"/>
          </ac:spMkLst>
        </pc:spChg>
        <pc:spChg chg="del">
          <ac:chgData name="Aggy T" userId="f4dcf4db07e9d225" providerId="LiveId" clId="{8EF671F3-18B3-40F0-B20E-85E395D72846}" dt="2024-03-07T06:42:04.912" v="176" actId="478"/>
          <ac:spMkLst>
            <pc:docMk/>
            <pc:sldMk cId="2340084719" sldId="299"/>
            <ac:spMk id="10" creationId="{CC2445B4-ACCF-F834-B3EC-73F7F0DA6932}"/>
          </ac:spMkLst>
        </pc:spChg>
        <pc:spChg chg="del">
          <ac:chgData name="Aggy T" userId="f4dcf4db07e9d225" providerId="LiveId" clId="{8EF671F3-18B3-40F0-B20E-85E395D72846}" dt="2024-03-07T06:42:04.912" v="176" actId="478"/>
          <ac:spMkLst>
            <pc:docMk/>
            <pc:sldMk cId="2340084719" sldId="299"/>
            <ac:spMk id="12" creationId="{28FC2578-D062-DDA2-817C-8BB133A408BE}"/>
          </ac:spMkLst>
        </pc:spChg>
        <pc:spChg chg="del">
          <ac:chgData name="Aggy T" userId="f4dcf4db07e9d225" providerId="LiveId" clId="{8EF671F3-18B3-40F0-B20E-85E395D72846}" dt="2024-03-07T06:42:04.912" v="176" actId="478"/>
          <ac:spMkLst>
            <pc:docMk/>
            <pc:sldMk cId="2340084719" sldId="299"/>
            <ac:spMk id="13" creationId="{59A8810B-6BAD-5D01-EF75-41500F3386D0}"/>
          </ac:spMkLst>
        </pc:spChg>
        <pc:spChg chg="del">
          <ac:chgData name="Aggy T" userId="f4dcf4db07e9d225" providerId="LiveId" clId="{8EF671F3-18B3-40F0-B20E-85E395D72846}" dt="2024-03-07T06:42:04.912" v="176" actId="478"/>
          <ac:spMkLst>
            <pc:docMk/>
            <pc:sldMk cId="2340084719" sldId="299"/>
            <ac:spMk id="15" creationId="{4657DE19-6EB7-8315-74DF-EA00FBF8BF72}"/>
          </ac:spMkLst>
        </pc:spChg>
        <pc:spChg chg="del">
          <ac:chgData name="Aggy T" userId="f4dcf4db07e9d225" providerId="LiveId" clId="{8EF671F3-18B3-40F0-B20E-85E395D72846}" dt="2024-03-07T06:42:04.912" v="176" actId="478"/>
          <ac:spMkLst>
            <pc:docMk/>
            <pc:sldMk cId="2340084719" sldId="299"/>
            <ac:spMk id="17" creationId="{4F44DF47-AC44-CA40-7A86-ACDBB69375C3}"/>
          </ac:spMkLst>
        </pc:spChg>
        <pc:spChg chg="del">
          <ac:chgData name="Aggy T" userId="f4dcf4db07e9d225" providerId="LiveId" clId="{8EF671F3-18B3-40F0-B20E-85E395D72846}" dt="2024-03-07T06:42:04.912" v="176" actId="478"/>
          <ac:spMkLst>
            <pc:docMk/>
            <pc:sldMk cId="2340084719" sldId="299"/>
            <ac:spMk id="18" creationId="{169D6076-F992-2F6D-4B3C-D0439CFA622C}"/>
          </ac:spMkLst>
        </pc:spChg>
        <pc:spChg chg="del">
          <ac:chgData name="Aggy T" userId="f4dcf4db07e9d225" providerId="LiveId" clId="{8EF671F3-18B3-40F0-B20E-85E395D72846}" dt="2024-03-07T06:42:04.912" v="176" actId="478"/>
          <ac:spMkLst>
            <pc:docMk/>
            <pc:sldMk cId="2340084719" sldId="299"/>
            <ac:spMk id="19" creationId="{27C50132-70F0-EB1B-5D61-EBBDE6F23FD6}"/>
          </ac:spMkLst>
        </pc:spChg>
        <pc:spChg chg="del">
          <ac:chgData name="Aggy T" userId="f4dcf4db07e9d225" providerId="LiveId" clId="{8EF671F3-18B3-40F0-B20E-85E395D72846}" dt="2024-03-07T06:42:04.912" v="176" actId="478"/>
          <ac:spMkLst>
            <pc:docMk/>
            <pc:sldMk cId="2340084719" sldId="299"/>
            <ac:spMk id="24" creationId="{16115814-ABF7-ECB2-A823-BA76C0DBEB8D}"/>
          </ac:spMkLst>
        </pc:spChg>
        <pc:spChg chg="del">
          <ac:chgData name="Aggy T" userId="f4dcf4db07e9d225" providerId="LiveId" clId="{8EF671F3-18B3-40F0-B20E-85E395D72846}" dt="2024-03-07T06:42:04.912" v="176" actId="478"/>
          <ac:spMkLst>
            <pc:docMk/>
            <pc:sldMk cId="2340084719" sldId="299"/>
            <ac:spMk id="25" creationId="{34C45832-05D8-76A5-5078-BE2627B6FE22}"/>
          </ac:spMkLst>
        </pc:spChg>
        <pc:spChg chg="del">
          <ac:chgData name="Aggy T" userId="f4dcf4db07e9d225" providerId="LiveId" clId="{8EF671F3-18B3-40F0-B20E-85E395D72846}" dt="2024-03-07T06:42:04.912" v="176" actId="478"/>
          <ac:spMkLst>
            <pc:docMk/>
            <pc:sldMk cId="2340084719" sldId="299"/>
            <ac:spMk id="26" creationId="{97E9AD7A-B972-51CE-864E-92A5D6FFA60A}"/>
          </ac:spMkLst>
        </pc:spChg>
        <pc:grpChg chg="del">
          <ac:chgData name="Aggy T" userId="f4dcf4db07e9d225" providerId="LiveId" clId="{8EF671F3-18B3-40F0-B20E-85E395D72846}" dt="2024-03-07T06:42:04.912" v="176" actId="478"/>
          <ac:grpSpMkLst>
            <pc:docMk/>
            <pc:sldMk cId="2340084719" sldId="299"/>
            <ac:grpSpMk id="2" creationId="{CD0869B5-5C6B-217E-FFC8-1BD06F255363}"/>
          </ac:grpSpMkLst>
        </pc:grpChg>
        <pc:grpChg chg="del">
          <ac:chgData name="Aggy T" userId="f4dcf4db07e9d225" providerId="LiveId" clId="{8EF671F3-18B3-40F0-B20E-85E395D72846}" dt="2024-03-07T06:42:04.912" v="176" actId="478"/>
          <ac:grpSpMkLst>
            <pc:docMk/>
            <pc:sldMk cId="2340084719" sldId="299"/>
            <ac:grpSpMk id="4" creationId="{39AC817B-6549-351E-009B-9BBF0D9DD945}"/>
          </ac:grpSpMkLst>
        </pc:grpChg>
        <pc:picChg chg="del">
          <ac:chgData name="Aggy T" userId="f4dcf4db07e9d225" providerId="LiveId" clId="{8EF671F3-18B3-40F0-B20E-85E395D72846}" dt="2024-03-07T06:42:04.912" v="176" actId="478"/>
          <ac:picMkLst>
            <pc:docMk/>
            <pc:sldMk cId="2340084719" sldId="299"/>
            <ac:picMk id="9" creationId="{1DFBEA83-73AF-9EC5-8AB6-640241F2CB5E}"/>
          </ac:picMkLst>
        </pc:picChg>
        <pc:picChg chg="del">
          <ac:chgData name="Aggy T" userId="f4dcf4db07e9d225" providerId="LiveId" clId="{8EF671F3-18B3-40F0-B20E-85E395D72846}" dt="2024-03-07T06:42:04.912" v="176" actId="478"/>
          <ac:picMkLst>
            <pc:docMk/>
            <pc:sldMk cId="2340084719" sldId="299"/>
            <ac:picMk id="14" creationId="{7B213A89-4943-8132-490B-7BB193D5A387}"/>
          </ac:picMkLst>
        </pc:picChg>
        <pc:picChg chg="del">
          <ac:chgData name="Aggy T" userId="f4dcf4db07e9d225" providerId="LiveId" clId="{8EF671F3-18B3-40F0-B20E-85E395D72846}" dt="2024-03-07T06:42:04.912" v="176" actId="478"/>
          <ac:picMkLst>
            <pc:docMk/>
            <pc:sldMk cId="2340084719" sldId="299"/>
            <ac:picMk id="16" creationId="{1E17AF15-8B5E-EFDB-A476-55F8730796E8}"/>
          </ac:picMkLst>
        </pc:picChg>
        <pc:picChg chg="del">
          <ac:chgData name="Aggy T" userId="f4dcf4db07e9d225" providerId="LiveId" clId="{8EF671F3-18B3-40F0-B20E-85E395D72846}" dt="2024-03-07T06:42:04.912" v="176" actId="478"/>
          <ac:picMkLst>
            <pc:docMk/>
            <pc:sldMk cId="2340084719" sldId="299"/>
            <ac:picMk id="20" creationId="{27A6A5AC-3EE9-445A-BEDD-4AE04DAE16B1}"/>
          </ac:picMkLst>
        </pc:picChg>
      </pc:sldChg>
      <pc:sldChg chg="del">
        <pc:chgData name="Aggy T" userId="f4dcf4db07e9d225" providerId="LiveId" clId="{8EF671F3-18B3-40F0-B20E-85E395D72846}" dt="2024-03-07T06:42:31.182" v="181" actId="47"/>
        <pc:sldMkLst>
          <pc:docMk/>
          <pc:sldMk cId="1421206551" sldId="300"/>
        </pc:sldMkLst>
      </pc:sldChg>
      <pc:sldChg chg="del">
        <pc:chgData name="Aggy T" userId="f4dcf4db07e9d225" providerId="LiveId" clId="{8EF671F3-18B3-40F0-B20E-85E395D72846}" dt="2024-03-07T06:42:31.182" v="181" actId="47"/>
        <pc:sldMkLst>
          <pc:docMk/>
          <pc:sldMk cId="677178357" sldId="302"/>
        </pc:sldMkLst>
      </pc:sldChg>
      <pc:sldChg chg="addSp delSp modSp mod delAnim modAnim">
        <pc:chgData name="Aggy T" userId="f4dcf4db07e9d225" providerId="LiveId" clId="{8EF671F3-18B3-40F0-B20E-85E395D72846}" dt="2024-03-07T06:42:21.485" v="180" actId="478"/>
        <pc:sldMkLst>
          <pc:docMk/>
          <pc:sldMk cId="204319732" sldId="306"/>
        </pc:sldMkLst>
        <pc:spChg chg="del">
          <ac:chgData name="Aggy T" userId="f4dcf4db07e9d225" providerId="LiveId" clId="{8EF671F3-18B3-40F0-B20E-85E395D72846}" dt="2024-03-07T06:42:19.354" v="179" actId="478"/>
          <ac:spMkLst>
            <pc:docMk/>
            <pc:sldMk cId="204319732" sldId="306"/>
            <ac:spMk id="3" creationId="{C2ED04B0-4280-9FC1-AF61-2D9D4F1EC812}"/>
          </ac:spMkLst>
        </pc:spChg>
        <pc:spChg chg="add mod">
          <ac:chgData name="Aggy T" userId="f4dcf4db07e9d225" providerId="LiveId" clId="{8EF671F3-18B3-40F0-B20E-85E395D72846}" dt="2024-03-07T06:42:19.354" v="179" actId="478"/>
          <ac:spMkLst>
            <pc:docMk/>
            <pc:sldMk cId="204319732" sldId="306"/>
            <ac:spMk id="8" creationId="{74AC5B68-304F-A404-DADA-2364319C7FFB}"/>
          </ac:spMkLst>
        </pc:spChg>
        <pc:picChg chg="del">
          <ac:chgData name="Aggy T" userId="f4dcf4db07e9d225" providerId="LiveId" clId="{8EF671F3-18B3-40F0-B20E-85E395D72846}" dt="2024-03-07T06:42:16.821" v="178" actId="478"/>
          <ac:picMkLst>
            <pc:docMk/>
            <pc:sldMk cId="204319732" sldId="306"/>
            <ac:picMk id="2" creationId="{A69A7D5C-18E0-C9E7-64A2-B31AF24036D8}"/>
          </ac:picMkLst>
        </pc:picChg>
        <pc:picChg chg="del">
          <ac:chgData name="Aggy T" userId="f4dcf4db07e9d225" providerId="LiveId" clId="{8EF671F3-18B3-40F0-B20E-85E395D72846}" dt="2024-03-07T06:42:19.354" v="179" actId="478"/>
          <ac:picMkLst>
            <pc:docMk/>
            <pc:sldMk cId="204319732" sldId="306"/>
            <ac:picMk id="5" creationId="{0554C486-6BE5-F3E0-0FA0-1C5415DAD89B}"/>
          </ac:picMkLst>
        </pc:picChg>
        <pc:picChg chg="del">
          <ac:chgData name="Aggy T" userId="f4dcf4db07e9d225" providerId="LiveId" clId="{8EF671F3-18B3-40F0-B20E-85E395D72846}" dt="2024-03-07T06:42:21.485" v="180" actId="478"/>
          <ac:picMkLst>
            <pc:docMk/>
            <pc:sldMk cId="204319732" sldId="306"/>
            <ac:picMk id="7" creationId="{B6C90B8F-B6C9-3BA9-6441-7FB4FA770140}"/>
          </ac:picMkLst>
        </pc:picChg>
      </pc:sldChg>
      <pc:sldChg chg="del">
        <pc:chgData name="Aggy T" userId="f4dcf4db07e9d225" providerId="LiveId" clId="{8EF671F3-18B3-40F0-B20E-85E395D72846}" dt="2024-03-07T06:42:31.182" v="181" actId="47"/>
        <pc:sldMkLst>
          <pc:docMk/>
          <pc:sldMk cId="1939854517" sldId="307"/>
        </pc:sldMkLst>
      </pc:sldChg>
      <pc:sldChg chg="del">
        <pc:chgData name="Aggy T" userId="f4dcf4db07e9d225" providerId="LiveId" clId="{8EF671F3-18B3-40F0-B20E-85E395D72846}" dt="2024-03-07T06:42:13.349" v="177" actId="47"/>
        <pc:sldMkLst>
          <pc:docMk/>
          <pc:sldMk cId="3291896843" sldId="310"/>
        </pc:sldMkLst>
      </pc:sldChg>
      <pc:sldMasterChg chg="delSldLayout">
        <pc:chgData name="Aggy T" userId="f4dcf4db07e9d225" providerId="LiveId" clId="{8EF671F3-18B3-40F0-B20E-85E395D72846}" dt="2024-03-07T06:41:52.807" v="174" actId="47"/>
        <pc:sldMasterMkLst>
          <pc:docMk/>
          <pc:sldMasterMk cId="0" sldId="2147483648"/>
        </pc:sldMasterMkLst>
        <pc:sldLayoutChg chg="del">
          <pc:chgData name="Aggy T" userId="f4dcf4db07e9d225" providerId="LiveId" clId="{8EF671F3-18B3-40F0-B20E-85E395D72846}" dt="2024-03-07T06:41:52.807" v="174" actId="47"/>
          <pc:sldLayoutMkLst>
            <pc:docMk/>
            <pc:sldMasterMk cId="0" sldId="2147483648"/>
            <pc:sldLayoutMk cId="0" sldId="2147483660"/>
          </pc:sldLayoutMkLst>
        </pc:sldLayoutChg>
      </pc:sldMasterChg>
    </pc:docChg>
  </pc:docChgLst>
  <pc:docChgLst>
    <pc:chgData name="Cameron Mostoufi" userId="20050bc7ebf3fa43" providerId="Windows Live" clId="Web-{DE1DFC52-0DD7-4B96-B41E-89C7A5B8C0B0}"/>
    <pc:docChg chg="modSld">
      <pc:chgData name="Cameron Mostoufi" userId="20050bc7ebf3fa43" providerId="Windows Live" clId="Web-{DE1DFC52-0DD7-4B96-B41E-89C7A5B8C0B0}" dt="2024-01-09T02:27:06.196" v="81"/>
      <pc:docMkLst>
        <pc:docMk/>
      </pc:docMkLst>
      <pc:sldChg chg="addSp delSp modSp">
        <pc:chgData name="Cameron Mostoufi" userId="20050bc7ebf3fa43" providerId="Windows Live" clId="Web-{DE1DFC52-0DD7-4B96-B41E-89C7A5B8C0B0}" dt="2024-01-09T02:27:06.196" v="81"/>
        <pc:sldMkLst>
          <pc:docMk/>
          <pc:sldMk cId="0" sldId="259"/>
        </pc:sldMkLst>
        <pc:spChg chg="mod">
          <ac:chgData name="Cameron Mostoufi" userId="20050bc7ebf3fa43" providerId="Windows Live" clId="Web-{DE1DFC52-0DD7-4B96-B41E-89C7A5B8C0B0}" dt="2024-01-09T02:10:19.455" v="72"/>
          <ac:spMkLst>
            <pc:docMk/>
            <pc:sldMk cId="0" sldId="259"/>
            <ac:spMk id="282" creationId="{00000000-0000-0000-0000-000000000000}"/>
          </ac:spMkLst>
        </pc:spChg>
        <pc:grpChg chg="del mod">
          <ac:chgData name="Cameron Mostoufi" userId="20050bc7ebf3fa43" providerId="Windows Live" clId="Web-{DE1DFC52-0DD7-4B96-B41E-89C7A5B8C0B0}" dt="2024-01-09T02:12:16.241" v="79"/>
          <ac:grpSpMkLst>
            <pc:docMk/>
            <pc:sldMk cId="0" sldId="259"/>
            <ac:grpSpMk id="9" creationId="{6124D01F-5AD7-0DCA-1D27-23364DE79E4F}"/>
          </ac:grpSpMkLst>
        </pc:grpChg>
        <pc:picChg chg="add mod">
          <ac:chgData name="Cameron Mostoufi" userId="20050bc7ebf3fa43" providerId="Windows Live" clId="Web-{DE1DFC52-0DD7-4B96-B41E-89C7A5B8C0B0}" dt="2024-01-09T02:27:06.196" v="81"/>
          <ac:picMkLst>
            <pc:docMk/>
            <pc:sldMk cId="0" sldId="259"/>
            <ac:picMk id="2" creationId="{E649C2C5-A88C-3A34-2C84-EADC1688D469}"/>
          </ac:picMkLst>
        </pc:picChg>
        <pc:picChg chg="add del mod">
          <ac:chgData name="Cameron Mostoufi" userId="20050bc7ebf3fa43" providerId="Windows Live" clId="Web-{DE1DFC52-0DD7-4B96-B41E-89C7A5B8C0B0}" dt="2024-01-09T02:12:18.147" v="80"/>
          <ac:picMkLst>
            <pc:docMk/>
            <pc:sldMk cId="0" sldId="259"/>
            <ac:picMk id="2" creationId="{E6A11837-1CB3-06FF-2441-D8810CC39CC3}"/>
          </ac:picMkLst>
        </pc:picChg>
        <pc:picChg chg="add del">
          <ac:chgData name="Cameron Mostoufi" userId="20050bc7ebf3fa43" providerId="Windows Live" clId="Web-{DE1DFC52-0DD7-4B96-B41E-89C7A5B8C0B0}" dt="2024-01-09T02:10:31.643" v="74"/>
          <ac:picMkLst>
            <pc:docMk/>
            <pc:sldMk cId="0" sldId="259"/>
            <ac:picMk id="4" creationId="{E7E01F9D-0F64-5ECD-26FC-4EF2D66E72E3}"/>
          </ac:picMkLst>
        </pc:picChg>
        <pc:picChg chg="mod">
          <ac:chgData name="Cameron Mostoufi" userId="20050bc7ebf3fa43" providerId="Windows Live" clId="Web-{DE1DFC52-0DD7-4B96-B41E-89C7A5B8C0B0}" dt="2024-01-09T02:09:50.017" v="63" actId="1076"/>
          <ac:picMkLst>
            <pc:docMk/>
            <pc:sldMk cId="0" sldId="259"/>
            <ac:picMk id="7" creationId="{0AAFF2E2-ECAE-74C9-6335-DCF5963FC7B7}"/>
          </ac:picMkLst>
        </pc:picChg>
      </pc:sldChg>
      <pc:sldChg chg="addAnim delAnim">
        <pc:chgData name="Cameron Mostoufi" userId="20050bc7ebf3fa43" providerId="Windows Live" clId="Web-{DE1DFC52-0DD7-4B96-B41E-89C7A5B8C0B0}" dt="2024-01-09T01:39:32.210" v="1"/>
        <pc:sldMkLst>
          <pc:docMk/>
          <pc:sldMk cId="2819607758" sldId="275"/>
        </pc:sldMkLst>
      </pc:sldChg>
      <pc:sldChg chg="addSp modSp addAnim delAnim">
        <pc:chgData name="Cameron Mostoufi" userId="20050bc7ebf3fa43" providerId="Windows Live" clId="Web-{DE1DFC52-0DD7-4B96-B41E-89C7A5B8C0B0}" dt="2024-01-09T01:46:29.099" v="61" actId="1076"/>
        <pc:sldMkLst>
          <pc:docMk/>
          <pc:sldMk cId="2301253227" sldId="277"/>
        </pc:sldMkLst>
        <pc:spChg chg="add mod">
          <ac:chgData name="Cameron Mostoufi" userId="20050bc7ebf3fa43" providerId="Windows Live" clId="Web-{DE1DFC52-0DD7-4B96-B41E-89C7A5B8C0B0}" dt="2024-01-09T01:45:07.878" v="58" actId="20577"/>
          <ac:spMkLst>
            <pc:docMk/>
            <pc:sldMk cId="2301253227" sldId="277"/>
            <ac:spMk id="6" creationId="{38EB744B-3D4C-39EF-60E3-3B198A6BE2AD}"/>
          </ac:spMkLst>
        </pc:spChg>
        <pc:spChg chg="add mod">
          <ac:chgData name="Cameron Mostoufi" userId="20050bc7ebf3fa43" providerId="Windows Live" clId="Web-{DE1DFC52-0DD7-4B96-B41E-89C7A5B8C0B0}" dt="2024-01-09T01:46:29.099" v="61" actId="1076"/>
          <ac:spMkLst>
            <pc:docMk/>
            <pc:sldMk cId="2301253227" sldId="277"/>
            <ac:spMk id="7" creationId="{867C11B1-19E6-60A8-1242-3BF0060F210E}"/>
          </ac:spMkLst>
        </pc:spChg>
        <pc:cxnChg chg="add mod">
          <ac:chgData name="Cameron Mostoufi" userId="20050bc7ebf3fa43" providerId="Windows Live" clId="Web-{DE1DFC52-0DD7-4B96-B41E-89C7A5B8C0B0}" dt="2024-01-09T01:41:42.856" v="14" actId="14100"/>
          <ac:cxnSpMkLst>
            <pc:docMk/>
            <pc:sldMk cId="2301253227" sldId="277"/>
            <ac:cxnSpMk id="3" creationId="{E9844A13-7642-2916-E4AF-AE1BF1D264EF}"/>
          </ac:cxnSpMkLst>
        </pc:cxnChg>
        <pc:cxnChg chg="add mod">
          <ac:chgData name="Cameron Mostoufi" userId="20050bc7ebf3fa43" providerId="Windows Live" clId="Web-{DE1DFC52-0DD7-4B96-B41E-89C7A5B8C0B0}" dt="2024-01-09T01:43:45.626" v="24" actId="14100"/>
          <ac:cxnSpMkLst>
            <pc:docMk/>
            <pc:sldMk cId="2301253227" sldId="277"/>
            <ac:cxnSpMk id="4" creationId="{0A8BFB4E-AA3E-5D0F-85F0-592EF7613DA0}"/>
          </ac:cxnSpMkLst>
        </pc:cxnChg>
      </pc:sldChg>
    </pc:docChg>
  </pc:docChgLst>
  <pc:docChgLst>
    <pc:chgData name="Jacob Whitehouse" userId="7d661d7121ed2726" providerId="LiveId" clId="{29971FFB-6A78-415D-A874-393B668F636D}"/>
    <pc:docChg chg="undo custSel addSld delSld modSld sldOrd">
      <pc:chgData name="Jacob Whitehouse" userId="7d661d7121ed2726" providerId="LiveId" clId="{29971FFB-6A78-415D-A874-393B668F636D}" dt="2024-01-09T20:30:35.954" v="3938" actId="20577"/>
      <pc:docMkLst>
        <pc:docMk/>
      </pc:docMkLst>
      <pc:sldChg chg="modSp del mod modNotesTx">
        <pc:chgData name="Jacob Whitehouse" userId="7d661d7121ed2726" providerId="LiveId" clId="{29971FFB-6A78-415D-A874-393B668F636D}" dt="2024-01-09T02:20:26.733" v="1060" actId="2696"/>
        <pc:sldMkLst>
          <pc:docMk/>
          <pc:sldMk cId="0" sldId="260"/>
        </pc:sldMkLst>
        <pc:spChg chg="mod">
          <ac:chgData name="Jacob Whitehouse" userId="7d661d7121ed2726" providerId="LiveId" clId="{29971FFB-6A78-415D-A874-393B668F636D}" dt="2024-01-09T02:17:42.907" v="999" actId="20577"/>
          <ac:spMkLst>
            <pc:docMk/>
            <pc:sldMk cId="0" sldId="260"/>
            <ac:spMk id="290" creationId="{00000000-0000-0000-0000-000000000000}"/>
          </ac:spMkLst>
        </pc:spChg>
        <pc:spChg chg="mod">
          <ac:chgData name="Jacob Whitehouse" userId="7d661d7121ed2726" providerId="LiveId" clId="{29971FFB-6A78-415D-A874-393B668F636D}" dt="2024-01-09T02:13:52.973" v="885" actId="20577"/>
          <ac:spMkLst>
            <pc:docMk/>
            <pc:sldMk cId="0" sldId="260"/>
            <ac:spMk id="292" creationId="{00000000-0000-0000-0000-000000000000}"/>
          </ac:spMkLst>
        </pc:spChg>
      </pc:sldChg>
      <pc:sldChg chg="addSp delSp modSp mod modAnim modNotesTx">
        <pc:chgData name="Jacob Whitehouse" userId="7d661d7121ed2726" providerId="LiveId" clId="{29971FFB-6A78-415D-A874-393B668F636D}" dt="2024-01-09T08:26:43.424" v="3576"/>
        <pc:sldMkLst>
          <pc:docMk/>
          <pc:sldMk cId="0" sldId="261"/>
        </pc:sldMkLst>
        <pc:spChg chg="add del mod">
          <ac:chgData name="Jacob Whitehouse" userId="7d661d7121ed2726" providerId="LiveId" clId="{29971FFB-6A78-415D-A874-393B668F636D}" dt="2024-01-09T08:18:44.037" v="3511"/>
          <ac:spMkLst>
            <pc:docMk/>
            <pc:sldMk cId="0" sldId="261"/>
            <ac:spMk id="2" creationId="{AC1FF04F-C15D-133A-90BC-DF88D777D5F4}"/>
          </ac:spMkLst>
        </pc:spChg>
        <pc:spChg chg="add mod ord">
          <ac:chgData name="Jacob Whitehouse" userId="7d661d7121ed2726" providerId="LiveId" clId="{29971FFB-6A78-415D-A874-393B668F636D}" dt="2024-01-09T08:24:33.291" v="3565" actId="171"/>
          <ac:spMkLst>
            <pc:docMk/>
            <pc:sldMk cId="0" sldId="261"/>
            <ac:spMk id="3" creationId="{C53691AD-39C4-EEC0-3C2C-C1D5326EB437}"/>
          </ac:spMkLst>
        </pc:spChg>
        <pc:spChg chg="mod">
          <ac:chgData name="Jacob Whitehouse" userId="7d661d7121ed2726" providerId="LiveId" clId="{29971FFB-6A78-415D-A874-393B668F636D}" dt="2024-01-09T03:31:33.097" v="1643" actId="1076"/>
          <ac:spMkLst>
            <pc:docMk/>
            <pc:sldMk cId="0" sldId="261"/>
            <ac:spMk id="299" creationId="{00000000-0000-0000-0000-000000000000}"/>
          </ac:spMkLst>
        </pc:spChg>
        <pc:picChg chg="add del mod">
          <ac:chgData name="Jacob Whitehouse" userId="7d661d7121ed2726" providerId="LiveId" clId="{29971FFB-6A78-415D-A874-393B668F636D}" dt="2024-01-09T06:41:42.473" v="2622" actId="21"/>
          <ac:picMkLst>
            <pc:docMk/>
            <pc:sldMk cId="0" sldId="261"/>
            <ac:picMk id="2050" creationId="{87A9F4BD-BB60-0C29-D316-BB00C79AC395}"/>
          </ac:picMkLst>
        </pc:picChg>
      </pc:sldChg>
      <pc:sldChg chg="del">
        <pc:chgData name="Jacob Whitehouse" userId="7d661d7121ed2726" providerId="LiveId" clId="{29971FFB-6A78-415D-A874-393B668F636D}" dt="2024-01-09T06:07:34.632" v="2467" actId="2696"/>
        <pc:sldMkLst>
          <pc:docMk/>
          <pc:sldMk cId="0" sldId="262"/>
        </pc:sldMkLst>
      </pc:sldChg>
      <pc:sldChg chg="modSp mod modNotesTx">
        <pc:chgData name="Jacob Whitehouse" userId="7d661d7121ed2726" providerId="LiveId" clId="{29971FFB-6A78-415D-A874-393B668F636D}" dt="2024-01-09T02:26:12.755" v="1153" actId="255"/>
        <pc:sldMkLst>
          <pc:docMk/>
          <pc:sldMk cId="3012149069" sldId="270"/>
        </pc:sldMkLst>
        <pc:spChg chg="mod">
          <ac:chgData name="Jacob Whitehouse" userId="7d661d7121ed2726" providerId="LiveId" clId="{29971FFB-6A78-415D-A874-393B668F636D}" dt="2024-01-09T02:26:12.755" v="1153" actId="255"/>
          <ac:spMkLst>
            <pc:docMk/>
            <pc:sldMk cId="3012149069" sldId="270"/>
            <ac:spMk id="3" creationId="{69A3601E-A474-33F1-7EAF-FE257DF6A230}"/>
          </ac:spMkLst>
        </pc:spChg>
      </pc:sldChg>
      <pc:sldChg chg="addSp delSp modSp mod modTransition delAnim modAnim modNotesTx">
        <pc:chgData name="Jacob Whitehouse" userId="7d661d7121ed2726" providerId="LiveId" clId="{29971FFB-6A78-415D-A874-393B668F636D}" dt="2024-01-09T08:18:12.623" v="3509" actId="1076"/>
        <pc:sldMkLst>
          <pc:docMk/>
          <pc:sldMk cId="604577743" sldId="272"/>
        </pc:sldMkLst>
        <pc:spChg chg="add del mod">
          <ac:chgData name="Jacob Whitehouse" userId="7d661d7121ed2726" providerId="LiveId" clId="{29971FFB-6A78-415D-A874-393B668F636D}" dt="2024-01-09T01:19:14.252" v="2" actId="478"/>
          <ac:spMkLst>
            <pc:docMk/>
            <pc:sldMk cId="604577743" sldId="272"/>
            <ac:spMk id="2" creationId="{5CBC5386-CC2D-4FBC-124E-198B74B55DE0}"/>
          </ac:spMkLst>
        </pc:spChg>
        <pc:spChg chg="add mod">
          <ac:chgData name="Jacob Whitehouse" userId="7d661d7121ed2726" providerId="LiveId" clId="{29971FFB-6A78-415D-A874-393B668F636D}" dt="2024-01-09T01:30:08.534" v="162" actId="14100"/>
          <ac:spMkLst>
            <pc:docMk/>
            <pc:sldMk cId="604577743" sldId="272"/>
            <ac:spMk id="3" creationId="{CA7FC5CB-56F8-DD78-502A-F838BA0F03F2}"/>
          </ac:spMkLst>
        </pc:spChg>
        <pc:spChg chg="add mod">
          <ac:chgData name="Jacob Whitehouse" userId="7d661d7121ed2726" providerId="LiveId" clId="{29971FFB-6A78-415D-A874-393B668F636D}" dt="2024-01-09T01:30:11.646" v="163" actId="14100"/>
          <ac:spMkLst>
            <pc:docMk/>
            <pc:sldMk cId="604577743" sldId="272"/>
            <ac:spMk id="4" creationId="{A52B6D28-1756-1657-DDA3-392CE77FEB40}"/>
          </ac:spMkLst>
        </pc:spChg>
        <pc:spChg chg="add mod">
          <ac:chgData name="Jacob Whitehouse" userId="7d661d7121ed2726" providerId="LiveId" clId="{29971FFB-6A78-415D-A874-393B668F636D}" dt="2024-01-09T08:18:12.623" v="3509" actId="1076"/>
          <ac:spMkLst>
            <pc:docMk/>
            <pc:sldMk cId="604577743" sldId="272"/>
            <ac:spMk id="6" creationId="{CD0E9A1D-A984-7D3C-E56A-6EF9B2041AC7}"/>
          </ac:spMkLst>
        </pc:spChg>
        <pc:spChg chg="add mod">
          <ac:chgData name="Jacob Whitehouse" userId="7d661d7121ed2726" providerId="LiveId" clId="{29971FFB-6A78-415D-A874-393B668F636D}" dt="2024-01-09T06:56:52.041" v="3234" actId="20577"/>
          <ac:spMkLst>
            <pc:docMk/>
            <pc:sldMk cId="604577743" sldId="272"/>
            <ac:spMk id="8" creationId="{FFFAB468-28EC-415C-CB61-F703E930AD99}"/>
          </ac:spMkLst>
        </pc:spChg>
        <pc:spChg chg="del">
          <ac:chgData name="Jacob Whitehouse" userId="7d661d7121ed2726" providerId="LiveId" clId="{29971FFB-6A78-415D-A874-393B668F636D}" dt="2024-01-09T01:19:16.388" v="3" actId="478"/>
          <ac:spMkLst>
            <pc:docMk/>
            <pc:sldMk cId="604577743" sldId="272"/>
            <ac:spMk id="15" creationId="{39E62551-A8D4-BBA2-5EE6-0830BF427880}"/>
          </ac:spMkLst>
        </pc:spChg>
        <pc:picChg chg="mod">
          <ac:chgData name="Jacob Whitehouse" userId="7d661d7121ed2726" providerId="LiveId" clId="{29971FFB-6A78-415D-A874-393B668F636D}" dt="2024-01-09T08:18:08.447" v="3508" actId="1076"/>
          <ac:picMkLst>
            <pc:docMk/>
            <pc:sldMk cId="604577743" sldId="272"/>
            <ac:picMk id="7" creationId="{DB65E98D-B824-8674-2D5F-D66A7291747C}"/>
          </ac:picMkLst>
        </pc:picChg>
        <pc:cxnChg chg="del">
          <ac:chgData name="Jacob Whitehouse" userId="7d661d7121ed2726" providerId="LiveId" clId="{29971FFB-6A78-415D-A874-393B668F636D}" dt="2024-01-09T01:19:17.936" v="4" actId="478"/>
          <ac:cxnSpMkLst>
            <pc:docMk/>
            <pc:sldMk cId="604577743" sldId="272"/>
            <ac:cxnSpMk id="16" creationId="{EC934837-7857-B03F-E694-7193A8462766}"/>
          </ac:cxnSpMkLst>
        </pc:cxnChg>
      </pc:sldChg>
      <pc:sldChg chg="delSp modSp add del mod modTransition delAnim">
        <pc:chgData name="Jacob Whitehouse" userId="7d661d7121ed2726" providerId="LiveId" clId="{29971FFB-6A78-415D-A874-393B668F636D}" dt="2024-01-09T01:35:25.656" v="172" actId="2696"/>
        <pc:sldMkLst>
          <pc:docMk/>
          <pc:sldMk cId="53362109" sldId="276"/>
        </pc:sldMkLst>
        <pc:spChg chg="del">
          <ac:chgData name="Jacob Whitehouse" userId="7d661d7121ed2726" providerId="LiveId" clId="{29971FFB-6A78-415D-A874-393B668F636D}" dt="2024-01-09T01:33:58.466" v="165" actId="478"/>
          <ac:spMkLst>
            <pc:docMk/>
            <pc:sldMk cId="53362109" sldId="276"/>
            <ac:spMk id="3" creationId="{CA7FC5CB-56F8-DD78-502A-F838BA0F03F2}"/>
          </ac:spMkLst>
        </pc:spChg>
        <pc:spChg chg="mod">
          <ac:chgData name="Jacob Whitehouse" userId="7d661d7121ed2726" providerId="LiveId" clId="{29971FFB-6A78-415D-A874-393B668F636D}" dt="2024-01-09T01:34:50.141" v="170" actId="1076"/>
          <ac:spMkLst>
            <pc:docMk/>
            <pc:sldMk cId="53362109" sldId="276"/>
            <ac:spMk id="4" creationId="{A52B6D28-1756-1657-DDA3-392CE77FEB40}"/>
          </ac:spMkLst>
        </pc:spChg>
      </pc:sldChg>
      <pc:sldChg chg="addSp delSp modSp add mod modTransition delAnim modAnim modNotesTx">
        <pc:chgData name="Jacob Whitehouse" userId="7d661d7121ed2726" providerId="LiveId" clId="{29971FFB-6A78-415D-A874-393B668F636D}" dt="2024-01-09T20:30:35.954" v="3938" actId="20577"/>
        <pc:sldMkLst>
          <pc:docMk/>
          <pc:sldMk cId="1366256111" sldId="276"/>
        </pc:sldMkLst>
        <pc:spChg chg="add mod">
          <ac:chgData name="Jacob Whitehouse" userId="7d661d7121ed2726" providerId="LiveId" clId="{29971FFB-6A78-415D-A874-393B668F636D}" dt="2024-01-09T01:55:44.148" v="464" actId="207"/>
          <ac:spMkLst>
            <pc:docMk/>
            <pc:sldMk cId="1366256111" sldId="276"/>
            <ac:spMk id="2" creationId="{D7BF92EF-3E41-3F76-05C6-A761FC06B3D5}"/>
          </ac:spMkLst>
        </pc:spChg>
        <pc:spChg chg="del">
          <ac:chgData name="Jacob Whitehouse" userId="7d661d7121ed2726" providerId="LiveId" clId="{29971FFB-6A78-415D-A874-393B668F636D}" dt="2024-01-09T01:35:34.717" v="174" actId="478"/>
          <ac:spMkLst>
            <pc:docMk/>
            <pc:sldMk cId="1366256111" sldId="276"/>
            <ac:spMk id="3" creationId="{CA7FC5CB-56F8-DD78-502A-F838BA0F03F2}"/>
          </ac:spMkLst>
        </pc:spChg>
        <pc:spChg chg="mod">
          <ac:chgData name="Jacob Whitehouse" userId="7d661d7121ed2726" providerId="LiveId" clId="{29971FFB-6A78-415D-A874-393B668F636D}" dt="2024-01-09T01:36:15.699" v="179" actId="1076"/>
          <ac:spMkLst>
            <pc:docMk/>
            <pc:sldMk cId="1366256111" sldId="276"/>
            <ac:spMk id="4" creationId="{A52B6D28-1756-1657-DDA3-392CE77FEB40}"/>
          </ac:spMkLst>
        </pc:spChg>
        <pc:spChg chg="add mod">
          <ac:chgData name="Jacob Whitehouse" userId="7d661d7121ed2726" providerId="LiveId" clId="{29971FFB-6A78-415D-A874-393B668F636D}" dt="2024-01-09T07:15:50.122" v="3321" actId="20577"/>
          <ac:spMkLst>
            <pc:docMk/>
            <pc:sldMk cId="1366256111" sldId="276"/>
            <ac:spMk id="5" creationId="{B5467B5D-75C7-CF60-2D4E-E0BBE3A455AA}"/>
          </ac:spMkLst>
        </pc:spChg>
        <pc:spChg chg="del">
          <ac:chgData name="Jacob Whitehouse" userId="7d661d7121ed2726" providerId="LiveId" clId="{29971FFB-6A78-415D-A874-393B668F636D}" dt="2024-01-09T01:37:19.231" v="183" actId="478"/>
          <ac:spMkLst>
            <pc:docMk/>
            <pc:sldMk cId="1366256111" sldId="276"/>
            <ac:spMk id="6" creationId="{CD0E9A1D-A984-7D3C-E56A-6EF9B2041AC7}"/>
          </ac:spMkLst>
        </pc:spChg>
        <pc:spChg chg="del">
          <ac:chgData name="Jacob Whitehouse" userId="7d661d7121ed2726" providerId="LiveId" clId="{29971FFB-6A78-415D-A874-393B668F636D}" dt="2024-01-09T01:37:22.502" v="184" actId="478"/>
          <ac:spMkLst>
            <pc:docMk/>
            <pc:sldMk cId="1366256111" sldId="276"/>
            <ac:spMk id="8" creationId="{FFFAB468-28EC-415C-CB61-F703E930AD99}"/>
          </ac:spMkLst>
        </pc:spChg>
        <pc:spChg chg="add del mod">
          <ac:chgData name="Jacob Whitehouse" userId="7d661d7121ed2726" providerId="LiveId" clId="{29971FFB-6A78-415D-A874-393B668F636D}" dt="2024-01-09T01:48:02.877" v="376" actId="478"/>
          <ac:spMkLst>
            <pc:docMk/>
            <pc:sldMk cId="1366256111" sldId="276"/>
            <ac:spMk id="9" creationId="{FFDD1B48-746B-91EC-BD4A-E22A5ECD09B4}"/>
          </ac:spMkLst>
        </pc:spChg>
        <pc:spChg chg="add mod">
          <ac:chgData name="Jacob Whitehouse" userId="7d661d7121ed2726" providerId="LiveId" clId="{29971FFB-6A78-415D-A874-393B668F636D}" dt="2024-01-09T01:41:14.168" v="341" actId="1076"/>
          <ac:spMkLst>
            <pc:docMk/>
            <pc:sldMk cId="1366256111" sldId="276"/>
            <ac:spMk id="10" creationId="{B43F0E93-23A9-691A-8B09-C5A3A24529A0}"/>
          </ac:spMkLst>
        </pc:spChg>
        <pc:spChg chg="add mod ord">
          <ac:chgData name="Jacob Whitehouse" userId="7d661d7121ed2726" providerId="LiveId" clId="{29971FFB-6A78-415D-A874-393B668F636D}" dt="2024-01-09T01:48:37.076" v="385" actId="1076"/>
          <ac:spMkLst>
            <pc:docMk/>
            <pc:sldMk cId="1366256111" sldId="276"/>
            <ac:spMk id="12" creationId="{C7CFB48A-D99B-8ABC-7C76-E717AC559EBF}"/>
          </ac:spMkLst>
        </pc:spChg>
        <pc:spChg chg="add mod ord">
          <ac:chgData name="Jacob Whitehouse" userId="7d661d7121ed2726" providerId="LiveId" clId="{29971FFB-6A78-415D-A874-393B668F636D}" dt="2024-01-09T01:49:30.100" v="396" actId="208"/>
          <ac:spMkLst>
            <pc:docMk/>
            <pc:sldMk cId="1366256111" sldId="276"/>
            <ac:spMk id="13" creationId="{81E5D6F6-0ABC-9DB9-808D-640BFB667D6B}"/>
          </ac:spMkLst>
        </pc:spChg>
        <pc:picChg chg="del">
          <ac:chgData name="Jacob Whitehouse" userId="7d661d7121ed2726" providerId="LiveId" clId="{29971FFB-6A78-415D-A874-393B668F636D}" dt="2024-01-09T01:39:02.373" v="186" actId="478"/>
          <ac:picMkLst>
            <pc:docMk/>
            <pc:sldMk cId="1366256111" sldId="276"/>
            <ac:picMk id="7" creationId="{DB65E98D-B824-8674-2D5F-D66A7291747C}"/>
          </ac:picMkLst>
        </pc:picChg>
        <pc:picChg chg="add mod">
          <ac:chgData name="Jacob Whitehouse" userId="7d661d7121ed2726" providerId="LiveId" clId="{29971FFB-6A78-415D-A874-393B668F636D}" dt="2024-01-09T01:46:42.888" v="374" actId="171"/>
          <ac:picMkLst>
            <pc:docMk/>
            <pc:sldMk cId="1366256111" sldId="276"/>
            <ac:picMk id="11" creationId="{64653F77-11AB-D9AC-ABA1-9AAE81C242D9}"/>
          </ac:picMkLst>
        </pc:picChg>
      </pc:sldChg>
      <pc:sldChg chg="addSp delSp modSp add mod modTransition addAnim delAnim modAnim modNotesTx">
        <pc:chgData name="Jacob Whitehouse" userId="7d661d7121ed2726" providerId="LiveId" clId="{29971FFB-6A78-415D-A874-393B668F636D}" dt="2024-01-09T08:03:14.521" v="3490"/>
        <pc:sldMkLst>
          <pc:docMk/>
          <pc:sldMk cId="2856299348" sldId="280"/>
        </pc:sldMkLst>
        <pc:spChg chg="mod">
          <ac:chgData name="Jacob Whitehouse" userId="7d661d7121ed2726" providerId="LiveId" clId="{29971FFB-6A78-415D-A874-393B668F636D}" dt="2024-01-09T02:00:24.116" v="673" actId="1036"/>
          <ac:spMkLst>
            <pc:docMk/>
            <pc:sldMk cId="2856299348" sldId="280"/>
            <ac:spMk id="2" creationId="{D7BF92EF-3E41-3F76-05C6-A761FC06B3D5}"/>
          </ac:spMkLst>
        </pc:spChg>
        <pc:spChg chg="del">
          <ac:chgData name="Jacob Whitehouse" userId="7d661d7121ed2726" providerId="LiveId" clId="{29971FFB-6A78-415D-A874-393B668F636D}" dt="2024-01-09T01:50:34.172" v="412" actId="478"/>
          <ac:spMkLst>
            <pc:docMk/>
            <pc:sldMk cId="2856299348" sldId="280"/>
            <ac:spMk id="4" creationId="{A52B6D28-1756-1657-DDA3-392CE77FEB40}"/>
          </ac:spMkLst>
        </pc:spChg>
        <pc:spChg chg="mod">
          <ac:chgData name="Jacob Whitehouse" userId="7d661d7121ed2726" providerId="LiveId" clId="{29971FFB-6A78-415D-A874-393B668F636D}" dt="2024-01-09T06:57:05.337" v="3238" actId="20577"/>
          <ac:spMkLst>
            <pc:docMk/>
            <pc:sldMk cId="2856299348" sldId="280"/>
            <ac:spMk id="5" creationId="{B5467B5D-75C7-CF60-2D4E-E0BBE3A455AA}"/>
          </ac:spMkLst>
        </pc:spChg>
        <pc:spChg chg="add del">
          <ac:chgData name="Jacob Whitehouse" userId="7d661d7121ed2726" providerId="LiveId" clId="{29971FFB-6A78-415D-A874-393B668F636D}" dt="2024-01-09T01:59:47.977" v="646" actId="22"/>
          <ac:spMkLst>
            <pc:docMk/>
            <pc:sldMk cId="2856299348" sldId="280"/>
            <ac:spMk id="6" creationId="{8046CAC5-A136-15B3-7281-A4339E8F8FB0}"/>
          </ac:spMkLst>
        </pc:spChg>
        <pc:spChg chg="add mod">
          <ac:chgData name="Jacob Whitehouse" userId="7d661d7121ed2726" providerId="LiveId" clId="{29971FFB-6A78-415D-A874-393B668F636D}" dt="2024-01-09T02:06:30.787" v="815" actId="1076"/>
          <ac:spMkLst>
            <pc:docMk/>
            <pc:sldMk cId="2856299348" sldId="280"/>
            <ac:spMk id="7" creationId="{E78A512D-3705-D036-9AB1-350FA1923630}"/>
          </ac:spMkLst>
        </pc:spChg>
        <pc:spChg chg="add mod">
          <ac:chgData name="Jacob Whitehouse" userId="7d661d7121ed2726" providerId="LiveId" clId="{29971FFB-6A78-415D-A874-393B668F636D}" dt="2024-01-09T06:43:48.251" v="2725" actId="20577"/>
          <ac:spMkLst>
            <pc:docMk/>
            <pc:sldMk cId="2856299348" sldId="280"/>
            <ac:spMk id="8" creationId="{9F3C2B7F-B87E-75C9-1170-F018BE255996}"/>
          </ac:spMkLst>
        </pc:spChg>
        <pc:spChg chg="add mod">
          <ac:chgData name="Jacob Whitehouse" userId="7d661d7121ed2726" providerId="LiveId" clId="{29971FFB-6A78-415D-A874-393B668F636D}" dt="2024-01-09T02:06:26.499" v="814" actId="1076"/>
          <ac:spMkLst>
            <pc:docMk/>
            <pc:sldMk cId="2856299348" sldId="280"/>
            <ac:spMk id="9" creationId="{C8CA6E03-0669-ECDC-AE02-D7C667C2E8D6}"/>
          </ac:spMkLst>
        </pc:spChg>
        <pc:spChg chg="del">
          <ac:chgData name="Jacob Whitehouse" userId="7d661d7121ed2726" providerId="LiveId" clId="{29971FFB-6A78-415D-A874-393B668F636D}" dt="2024-01-09T01:50:33.454" v="411" actId="478"/>
          <ac:spMkLst>
            <pc:docMk/>
            <pc:sldMk cId="2856299348" sldId="280"/>
            <ac:spMk id="10" creationId="{B43F0E93-23A9-691A-8B09-C5A3A24529A0}"/>
          </ac:spMkLst>
        </pc:spChg>
        <pc:spChg chg="del">
          <ac:chgData name="Jacob Whitehouse" userId="7d661d7121ed2726" providerId="LiveId" clId="{29971FFB-6A78-415D-A874-393B668F636D}" dt="2024-01-09T01:50:34.866" v="413" actId="478"/>
          <ac:spMkLst>
            <pc:docMk/>
            <pc:sldMk cId="2856299348" sldId="280"/>
            <ac:spMk id="12" creationId="{C7CFB48A-D99B-8ABC-7C76-E717AC559EBF}"/>
          </ac:spMkLst>
        </pc:spChg>
        <pc:spChg chg="mod">
          <ac:chgData name="Jacob Whitehouse" userId="7d661d7121ed2726" providerId="LiveId" clId="{29971FFB-6A78-415D-A874-393B668F636D}" dt="2024-01-09T02:01:37.018" v="708" actId="208"/>
          <ac:spMkLst>
            <pc:docMk/>
            <pc:sldMk cId="2856299348" sldId="280"/>
            <ac:spMk id="13" creationId="{81E5D6F6-0ABC-9DB9-808D-640BFB667D6B}"/>
          </ac:spMkLst>
        </pc:spChg>
        <pc:spChg chg="add mod">
          <ac:chgData name="Jacob Whitehouse" userId="7d661d7121ed2726" providerId="LiveId" clId="{29971FFB-6A78-415D-A874-393B668F636D}" dt="2024-01-09T02:06:14.006" v="811" actId="1076"/>
          <ac:spMkLst>
            <pc:docMk/>
            <pc:sldMk cId="2856299348" sldId="280"/>
            <ac:spMk id="14" creationId="{8B22E93E-4817-70EC-ED8C-9E17AADC960A}"/>
          </ac:spMkLst>
        </pc:spChg>
        <pc:spChg chg="add mod">
          <ac:chgData name="Jacob Whitehouse" userId="7d661d7121ed2726" providerId="LiveId" clId="{29971FFB-6A78-415D-A874-393B668F636D}" dt="2024-01-09T02:06:17.521" v="812" actId="1076"/>
          <ac:spMkLst>
            <pc:docMk/>
            <pc:sldMk cId="2856299348" sldId="280"/>
            <ac:spMk id="16" creationId="{C5FB66D8-29D4-E05D-4F98-E4A464A8B285}"/>
          </ac:spMkLst>
        </pc:spChg>
        <pc:spChg chg="add del mod">
          <ac:chgData name="Jacob Whitehouse" userId="7d661d7121ed2726" providerId="LiveId" clId="{29971FFB-6A78-415D-A874-393B668F636D}" dt="2024-01-09T02:04:31.438" v="797"/>
          <ac:spMkLst>
            <pc:docMk/>
            <pc:sldMk cId="2856299348" sldId="280"/>
            <ac:spMk id="17" creationId="{8E1612F0-40A2-F210-3043-9A913FF62B0E}"/>
          </ac:spMkLst>
        </pc:spChg>
        <pc:spChg chg="add del mod">
          <ac:chgData name="Jacob Whitehouse" userId="7d661d7121ed2726" providerId="LiveId" clId="{29971FFB-6A78-415D-A874-393B668F636D}" dt="2024-01-09T02:04:31.438" v="797"/>
          <ac:spMkLst>
            <pc:docMk/>
            <pc:sldMk cId="2856299348" sldId="280"/>
            <ac:spMk id="18" creationId="{8E4D3B31-3D5A-AA37-FC55-87574EBB55B7}"/>
          </ac:spMkLst>
        </pc:spChg>
        <pc:spChg chg="add del mod">
          <ac:chgData name="Jacob Whitehouse" userId="7d661d7121ed2726" providerId="LiveId" clId="{29971FFB-6A78-415D-A874-393B668F636D}" dt="2024-01-09T02:04:31.438" v="797"/>
          <ac:spMkLst>
            <pc:docMk/>
            <pc:sldMk cId="2856299348" sldId="280"/>
            <ac:spMk id="19" creationId="{511DA7A9-9C55-9AF9-9D5A-3AC9D0F439EA}"/>
          </ac:spMkLst>
        </pc:spChg>
        <pc:spChg chg="add del mod">
          <ac:chgData name="Jacob Whitehouse" userId="7d661d7121ed2726" providerId="LiveId" clId="{29971FFB-6A78-415D-A874-393B668F636D}" dt="2024-01-09T02:04:31.438" v="797"/>
          <ac:spMkLst>
            <pc:docMk/>
            <pc:sldMk cId="2856299348" sldId="280"/>
            <ac:spMk id="20" creationId="{27AB735C-6EFC-C91A-07EB-1E1D03F745D4}"/>
          </ac:spMkLst>
        </pc:spChg>
        <pc:spChg chg="add mod">
          <ac:chgData name="Jacob Whitehouse" userId="7d661d7121ed2726" providerId="LiveId" clId="{29971FFB-6A78-415D-A874-393B668F636D}" dt="2024-01-09T02:06:20.934" v="813" actId="1076"/>
          <ac:spMkLst>
            <pc:docMk/>
            <pc:sldMk cId="2856299348" sldId="280"/>
            <ac:spMk id="21" creationId="{D99D45AB-380F-8B2F-42C9-EE4BBEEAC07D}"/>
          </ac:spMkLst>
        </pc:spChg>
        <pc:spChg chg="add del mod">
          <ac:chgData name="Jacob Whitehouse" userId="7d661d7121ed2726" providerId="LiveId" clId="{29971FFB-6A78-415D-A874-393B668F636D}" dt="2024-01-09T03:40:15.251" v="1656" actId="478"/>
          <ac:spMkLst>
            <pc:docMk/>
            <pc:sldMk cId="2856299348" sldId="280"/>
            <ac:spMk id="22" creationId="{F25D4CB1-A577-498D-B06D-493ADFB07ED7}"/>
          </ac:spMkLst>
        </pc:spChg>
        <pc:spChg chg="add mod">
          <ac:chgData name="Jacob Whitehouse" userId="7d661d7121ed2726" providerId="LiveId" clId="{29971FFB-6A78-415D-A874-393B668F636D}" dt="2024-01-09T03:53:34.301" v="1815" actId="14100"/>
          <ac:spMkLst>
            <pc:docMk/>
            <pc:sldMk cId="2856299348" sldId="280"/>
            <ac:spMk id="23" creationId="{9B11615B-456B-009D-96C3-3096B14F9785}"/>
          </ac:spMkLst>
        </pc:spChg>
        <pc:picChg chg="del mod">
          <ac:chgData name="Jacob Whitehouse" userId="7d661d7121ed2726" providerId="LiveId" clId="{29971FFB-6A78-415D-A874-393B668F636D}" dt="2024-01-09T02:03:10.478" v="744" actId="478"/>
          <ac:picMkLst>
            <pc:docMk/>
            <pc:sldMk cId="2856299348" sldId="280"/>
            <ac:picMk id="11" creationId="{64653F77-11AB-D9AC-ABA1-9AAE81C242D9}"/>
          </ac:picMkLst>
        </pc:picChg>
        <pc:picChg chg="add del mod">
          <ac:chgData name="Jacob Whitehouse" userId="7d661d7121ed2726" providerId="LiveId" clId="{29971FFB-6A78-415D-A874-393B668F636D}" dt="2024-01-09T03:35:03.012" v="1651" actId="478"/>
          <ac:picMkLst>
            <pc:docMk/>
            <pc:sldMk cId="2856299348" sldId="280"/>
            <ac:picMk id="15" creationId="{EFF02B12-B6BA-A44E-AA1C-EABC0595D8E2}"/>
          </ac:picMkLst>
        </pc:picChg>
        <pc:picChg chg="add del mod">
          <ac:chgData name="Jacob Whitehouse" userId="7d661d7121ed2726" providerId="LiveId" clId="{29971FFB-6A78-415D-A874-393B668F636D}" dt="2024-01-09T08:02:02.853" v="3470" actId="478"/>
          <ac:picMkLst>
            <pc:docMk/>
            <pc:sldMk cId="2856299348" sldId="280"/>
            <ac:picMk id="24" creationId="{1B91C0E1-9F65-93E5-1E2F-B8B9C3C177F9}"/>
          </ac:picMkLst>
        </pc:picChg>
        <pc:picChg chg="add del mod">
          <ac:chgData name="Jacob Whitehouse" userId="7d661d7121ed2726" providerId="LiveId" clId="{29971FFB-6A78-415D-A874-393B668F636D}" dt="2024-01-09T08:02:02.057" v="3469" actId="478"/>
          <ac:picMkLst>
            <pc:docMk/>
            <pc:sldMk cId="2856299348" sldId="280"/>
            <ac:picMk id="25" creationId="{ADE5ACB0-F028-8EA1-6CB1-AA281227076A}"/>
          </ac:picMkLst>
        </pc:picChg>
        <pc:picChg chg="add del mod">
          <ac:chgData name="Jacob Whitehouse" userId="7d661d7121ed2726" providerId="LiveId" clId="{29971FFB-6A78-415D-A874-393B668F636D}" dt="2024-01-09T08:02:01.399" v="3468" actId="478"/>
          <ac:picMkLst>
            <pc:docMk/>
            <pc:sldMk cId="2856299348" sldId="280"/>
            <ac:picMk id="26" creationId="{CD6E8E0C-2488-030B-96D7-AA1A52A68EA5}"/>
          </ac:picMkLst>
        </pc:picChg>
        <pc:picChg chg="add del mod">
          <ac:chgData name="Jacob Whitehouse" userId="7d661d7121ed2726" providerId="LiveId" clId="{29971FFB-6A78-415D-A874-393B668F636D}" dt="2024-01-09T08:02:04.244" v="3471" actId="478"/>
          <ac:picMkLst>
            <pc:docMk/>
            <pc:sldMk cId="2856299348" sldId="280"/>
            <ac:picMk id="28" creationId="{BBB7A348-6F1C-FAC3-572A-315286D5A8C0}"/>
          </ac:picMkLst>
        </pc:picChg>
        <pc:picChg chg="add del">
          <ac:chgData name="Jacob Whitehouse" userId="7d661d7121ed2726" providerId="LiveId" clId="{29971FFB-6A78-415D-A874-393B668F636D}" dt="2024-01-09T03:35:03.012" v="1651" actId="478"/>
          <ac:picMkLst>
            <pc:docMk/>
            <pc:sldMk cId="2856299348" sldId="280"/>
            <ac:picMk id="1026" creationId="{6321EBC3-9FAA-3235-047D-FDF5232D1024}"/>
          </ac:picMkLst>
        </pc:picChg>
        <pc:picChg chg="add del mod">
          <ac:chgData name="Jacob Whitehouse" userId="7d661d7121ed2726" providerId="LiveId" clId="{29971FFB-6A78-415D-A874-393B668F636D}" dt="2024-01-09T07:44:27.594" v="3356" actId="478"/>
          <ac:picMkLst>
            <pc:docMk/>
            <pc:sldMk cId="2856299348" sldId="280"/>
            <ac:picMk id="1028" creationId="{912E09DE-1AC2-E0C9-CB7B-BC255918F6E5}"/>
          </ac:picMkLst>
        </pc:picChg>
        <pc:picChg chg="add del mod">
          <ac:chgData name="Jacob Whitehouse" userId="7d661d7121ed2726" providerId="LiveId" clId="{29971FFB-6A78-415D-A874-393B668F636D}" dt="2024-01-09T07:44:28.228" v="3357" actId="478"/>
          <ac:picMkLst>
            <pc:docMk/>
            <pc:sldMk cId="2856299348" sldId="280"/>
            <ac:picMk id="1030" creationId="{380F0F5C-7093-6214-332A-CD3805BC471F}"/>
          </ac:picMkLst>
        </pc:picChg>
        <pc:picChg chg="add del mod">
          <ac:chgData name="Jacob Whitehouse" userId="7d661d7121ed2726" providerId="LiveId" clId="{29971FFB-6A78-415D-A874-393B668F636D}" dt="2024-01-09T07:44:29.092" v="3358" actId="478"/>
          <ac:picMkLst>
            <pc:docMk/>
            <pc:sldMk cId="2856299348" sldId="280"/>
            <ac:picMk id="1032" creationId="{CDDF55CC-B42D-2862-223D-0AC2F19D5423}"/>
          </ac:picMkLst>
        </pc:picChg>
        <pc:picChg chg="add del">
          <ac:chgData name="Jacob Whitehouse" userId="7d661d7121ed2726" providerId="LiveId" clId="{29971FFB-6A78-415D-A874-393B668F636D}" dt="2024-01-09T03:47:53.548" v="1726" actId="478"/>
          <ac:picMkLst>
            <pc:docMk/>
            <pc:sldMk cId="2856299348" sldId="280"/>
            <ac:picMk id="1034" creationId="{37362944-5CCC-1DFE-6FEE-F366D5733A52}"/>
          </ac:picMkLst>
        </pc:picChg>
        <pc:picChg chg="add del mod">
          <ac:chgData name="Jacob Whitehouse" userId="7d661d7121ed2726" providerId="LiveId" clId="{29971FFB-6A78-415D-A874-393B668F636D}" dt="2024-01-09T07:44:29.894" v="3359" actId="478"/>
          <ac:picMkLst>
            <pc:docMk/>
            <pc:sldMk cId="2856299348" sldId="280"/>
            <ac:picMk id="1036" creationId="{AEC73661-2C0E-3CE1-A28B-EF61FD289D41}"/>
          </ac:picMkLst>
        </pc:picChg>
        <pc:picChg chg="mod">
          <ac:chgData name="Jacob Whitehouse" userId="7d661d7121ed2726" providerId="LiveId" clId="{29971FFB-6A78-415D-A874-393B668F636D}" dt="2024-01-09T08:03:02.834" v="3486" actId="1076"/>
          <ac:picMkLst>
            <pc:docMk/>
            <pc:sldMk cId="2856299348" sldId="280"/>
            <ac:picMk id="12290" creationId="{70095F3C-69E1-FAFF-61C0-30544B072597}"/>
          </ac:picMkLst>
        </pc:picChg>
      </pc:sldChg>
      <pc:sldChg chg="addSp modSp add mod ord modAnim">
        <pc:chgData name="Jacob Whitehouse" userId="7d661d7121ed2726" providerId="LiveId" clId="{29971FFB-6A78-415D-A874-393B668F636D}" dt="2024-01-09T05:32:34.922" v="1913"/>
        <pc:sldMkLst>
          <pc:docMk/>
          <pc:sldMk cId="217455488" sldId="284"/>
        </pc:sldMkLst>
        <pc:spChg chg="add mod">
          <ac:chgData name="Jacob Whitehouse" userId="7d661d7121ed2726" providerId="LiveId" clId="{29971FFB-6A78-415D-A874-393B668F636D}" dt="2024-01-09T03:08:58.474" v="1531" actId="20577"/>
          <ac:spMkLst>
            <pc:docMk/>
            <pc:sldMk cId="217455488" sldId="284"/>
            <ac:spMk id="2" creationId="{93922C0C-2287-26B3-8D9E-5503A355E9D7}"/>
          </ac:spMkLst>
        </pc:spChg>
        <pc:spChg chg="mod">
          <ac:chgData name="Jacob Whitehouse" userId="7d661d7121ed2726" providerId="LiveId" clId="{29971FFB-6A78-415D-A874-393B668F636D}" dt="2024-01-09T02:20:32.423" v="1062" actId="20577"/>
          <ac:spMkLst>
            <pc:docMk/>
            <pc:sldMk cId="217455488" sldId="284"/>
            <ac:spMk id="290" creationId="{00000000-0000-0000-0000-000000000000}"/>
          </ac:spMkLst>
        </pc:spChg>
      </pc:sldChg>
      <pc:sldChg chg="addSp modSp add mod modTransition modAnim">
        <pc:chgData name="Jacob Whitehouse" userId="7d661d7121ed2726" providerId="LiveId" clId="{29971FFB-6A78-415D-A874-393B668F636D}" dt="2024-01-09T05:34:30.884" v="1942"/>
        <pc:sldMkLst>
          <pc:docMk/>
          <pc:sldMk cId="3855421342" sldId="285"/>
        </pc:sldMkLst>
        <pc:spChg chg="add mod">
          <ac:chgData name="Jacob Whitehouse" userId="7d661d7121ed2726" providerId="LiveId" clId="{29971FFB-6A78-415D-A874-393B668F636D}" dt="2024-01-09T03:04:31.433" v="1511" actId="1076"/>
          <ac:spMkLst>
            <pc:docMk/>
            <pc:sldMk cId="3855421342" sldId="285"/>
            <ac:spMk id="2" creationId="{1A239838-1C45-5D32-F1D8-28417B3FCBF8}"/>
          </ac:spMkLst>
        </pc:spChg>
        <pc:spChg chg="mod">
          <ac:chgData name="Jacob Whitehouse" userId="7d661d7121ed2726" providerId="LiveId" clId="{29971FFB-6A78-415D-A874-393B668F636D}" dt="2024-01-09T02:18:26.494" v="1022" actId="20577"/>
          <ac:spMkLst>
            <pc:docMk/>
            <pc:sldMk cId="3855421342" sldId="285"/>
            <ac:spMk id="290" creationId="{00000000-0000-0000-0000-000000000000}"/>
          </ac:spMkLst>
        </pc:spChg>
        <pc:spChg chg="mod">
          <ac:chgData name="Jacob Whitehouse" userId="7d661d7121ed2726" providerId="LiveId" clId="{29971FFB-6A78-415D-A874-393B668F636D}" dt="2024-01-09T02:15:01.845" v="898" actId="20577"/>
          <ac:spMkLst>
            <pc:docMk/>
            <pc:sldMk cId="3855421342" sldId="285"/>
            <ac:spMk id="292" creationId="{00000000-0000-0000-0000-000000000000}"/>
          </ac:spMkLst>
        </pc:spChg>
      </pc:sldChg>
      <pc:sldChg chg="addSp delSp modSp add mod ord delAnim modAnim">
        <pc:chgData name="Jacob Whitehouse" userId="7d661d7121ed2726" providerId="LiveId" clId="{29971FFB-6A78-415D-A874-393B668F636D}" dt="2024-01-09T07:39:21.612" v="3334" actId="21"/>
        <pc:sldMkLst>
          <pc:docMk/>
          <pc:sldMk cId="1015180144" sldId="286"/>
        </pc:sldMkLst>
        <pc:spChg chg="add del mod">
          <ac:chgData name="Jacob Whitehouse" userId="7d661d7121ed2726" providerId="LiveId" clId="{29971FFB-6A78-415D-A874-393B668F636D}" dt="2024-01-09T05:24:19.326" v="1879" actId="478"/>
          <ac:spMkLst>
            <pc:docMk/>
            <pc:sldMk cId="1015180144" sldId="286"/>
            <ac:spMk id="2" creationId="{057BB274-903A-2C41-19A0-507E6AEAA5EC}"/>
          </ac:spMkLst>
        </pc:spChg>
        <pc:spChg chg="del mod">
          <ac:chgData name="Jacob Whitehouse" userId="7d661d7121ed2726" providerId="LiveId" clId="{29971FFB-6A78-415D-A874-393B668F636D}" dt="2024-01-09T07:39:11.277" v="3327" actId="478"/>
          <ac:spMkLst>
            <pc:docMk/>
            <pc:sldMk cId="1015180144" sldId="286"/>
            <ac:spMk id="2" creationId="{39AB0A0B-822E-338E-E7B9-B66548603791}"/>
          </ac:spMkLst>
        </pc:spChg>
        <pc:spChg chg="add del mod">
          <ac:chgData name="Jacob Whitehouse" userId="7d661d7121ed2726" providerId="LiveId" clId="{29971FFB-6A78-415D-A874-393B668F636D}" dt="2024-01-09T03:17:44.890" v="1555" actId="478"/>
          <ac:spMkLst>
            <pc:docMk/>
            <pc:sldMk cId="1015180144" sldId="286"/>
            <ac:spMk id="2" creationId="{DD164592-3035-D109-16A1-A22373677A36}"/>
          </ac:spMkLst>
        </pc:spChg>
        <pc:spChg chg="add del mod">
          <ac:chgData name="Jacob Whitehouse" userId="7d661d7121ed2726" providerId="LiveId" clId="{29971FFB-6A78-415D-A874-393B668F636D}" dt="2024-01-09T03:19:48.169" v="1566" actId="478"/>
          <ac:spMkLst>
            <pc:docMk/>
            <pc:sldMk cId="1015180144" sldId="286"/>
            <ac:spMk id="3" creationId="{A7D9DBF3-706A-1878-80D6-38740AE148ED}"/>
          </ac:spMkLst>
        </pc:spChg>
        <pc:spChg chg="add del mod">
          <ac:chgData name="Jacob Whitehouse" userId="7d661d7121ed2726" providerId="LiveId" clId="{29971FFB-6A78-415D-A874-393B668F636D}" dt="2024-01-09T07:39:21.612" v="3334" actId="21"/>
          <ac:spMkLst>
            <pc:docMk/>
            <pc:sldMk cId="1015180144" sldId="286"/>
            <ac:spMk id="3" creationId="{E9EC6325-D160-21E4-C1FC-87D25158231D}"/>
          </ac:spMkLst>
        </pc:spChg>
        <pc:spChg chg="add mod">
          <ac:chgData name="Jacob Whitehouse" userId="7d661d7121ed2726" providerId="LiveId" clId="{29971FFB-6A78-415D-A874-393B668F636D}" dt="2024-01-09T03:20:10.795" v="1595" actId="20577"/>
          <ac:spMkLst>
            <pc:docMk/>
            <pc:sldMk cId="1015180144" sldId="286"/>
            <ac:spMk id="4" creationId="{CD36955F-6B94-145E-884A-07E777DD2814}"/>
          </ac:spMkLst>
        </pc:spChg>
        <pc:spChg chg="mod">
          <ac:chgData name="Jacob Whitehouse" userId="7d661d7121ed2726" providerId="LiveId" clId="{29971FFB-6A78-415D-A874-393B668F636D}" dt="2024-01-09T02:23:00.694" v="1117" actId="20577"/>
          <ac:spMkLst>
            <pc:docMk/>
            <pc:sldMk cId="1015180144" sldId="286"/>
            <ac:spMk id="290" creationId="{00000000-0000-0000-0000-000000000000}"/>
          </ac:spMkLst>
        </pc:spChg>
        <pc:spChg chg="mod">
          <ac:chgData name="Jacob Whitehouse" userId="7d661d7121ed2726" providerId="LiveId" clId="{29971FFB-6A78-415D-A874-393B668F636D}" dt="2024-01-09T03:19:10.641" v="1564" actId="1076"/>
          <ac:spMkLst>
            <pc:docMk/>
            <pc:sldMk cId="1015180144" sldId="286"/>
            <ac:spMk id="291" creationId="{00000000-0000-0000-0000-000000000000}"/>
          </ac:spMkLst>
        </pc:spChg>
        <pc:spChg chg="mod">
          <ac:chgData name="Jacob Whitehouse" userId="7d661d7121ed2726" providerId="LiveId" clId="{29971FFB-6A78-415D-A874-393B668F636D}" dt="2024-01-09T02:15:25.236" v="910" actId="20577"/>
          <ac:spMkLst>
            <pc:docMk/>
            <pc:sldMk cId="1015180144" sldId="286"/>
            <ac:spMk id="292" creationId="{00000000-0000-0000-0000-000000000000}"/>
          </ac:spMkLst>
        </pc:spChg>
      </pc:sldChg>
      <pc:sldChg chg="addSp delSp modSp add mod ord modTransition modAnim modNotesTx">
        <pc:chgData name="Jacob Whitehouse" userId="7d661d7121ed2726" providerId="LiveId" clId="{29971FFB-6A78-415D-A874-393B668F636D}" dt="2024-01-09T19:52:01.601" v="3775" actId="20577"/>
        <pc:sldMkLst>
          <pc:docMk/>
          <pc:sldMk cId="2730314583" sldId="288"/>
        </pc:sldMkLst>
        <pc:spChg chg="add del mod">
          <ac:chgData name="Jacob Whitehouse" userId="7d661d7121ed2726" providerId="LiveId" clId="{29971FFB-6A78-415D-A874-393B668F636D}" dt="2024-01-09T02:25:41.462" v="1148" actId="478"/>
          <ac:spMkLst>
            <pc:docMk/>
            <pc:sldMk cId="2730314583" sldId="288"/>
            <ac:spMk id="3" creationId="{53049E54-7744-4C54-FF1A-B5202E9932CD}"/>
          </ac:spMkLst>
        </pc:spChg>
        <pc:spChg chg="add del mod">
          <ac:chgData name="Jacob Whitehouse" userId="7d661d7121ed2726" providerId="LiveId" clId="{29971FFB-6A78-415D-A874-393B668F636D}" dt="2024-01-09T02:25:44.833" v="1150" actId="478"/>
          <ac:spMkLst>
            <pc:docMk/>
            <pc:sldMk cId="2730314583" sldId="288"/>
            <ac:spMk id="5" creationId="{4F465837-4195-B350-3BD9-D573F8453A8E}"/>
          </ac:spMkLst>
        </pc:spChg>
        <pc:spChg chg="add del mod">
          <ac:chgData name="Jacob Whitehouse" userId="7d661d7121ed2726" providerId="LiveId" clId="{29971FFB-6A78-415D-A874-393B668F636D}" dt="2024-01-09T02:27:03.623" v="1160" actId="478"/>
          <ac:spMkLst>
            <pc:docMk/>
            <pc:sldMk cId="2730314583" sldId="288"/>
            <ac:spMk id="6" creationId="{5030B7CF-F9E9-42E4-82C1-4746A20C64AF}"/>
          </ac:spMkLst>
        </pc:spChg>
        <pc:spChg chg="del mod">
          <ac:chgData name="Jacob Whitehouse" userId="7d661d7121ed2726" providerId="LiveId" clId="{29971FFB-6A78-415D-A874-393B668F636D}" dt="2024-01-09T02:25:43.352" v="1149" actId="478"/>
          <ac:spMkLst>
            <pc:docMk/>
            <pc:sldMk cId="2730314583" sldId="288"/>
            <ac:spMk id="290" creationId="{00000000-0000-0000-0000-000000000000}"/>
          </ac:spMkLst>
        </pc:spChg>
        <pc:spChg chg="mod">
          <ac:chgData name="Jacob Whitehouse" userId="7d661d7121ed2726" providerId="LiveId" clId="{29971FFB-6A78-415D-A874-393B668F636D}" dt="2024-01-09T02:26:58.299" v="1159" actId="1037"/>
          <ac:spMkLst>
            <pc:docMk/>
            <pc:sldMk cId="2730314583" sldId="288"/>
            <ac:spMk id="291" creationId="{00000000-0000-0000-0000-000000000000}"/>
          </ac:spMkLst>
        </pc:spChg>
        <pc:spChg chg="del mod">
          <ac:chgData name="Jacob Whitehouse" userId="7d661d7121ed2726" providerId="LiveId" clId="{29971FFB-6A78-415D-A874-393B668F636D}" dt="2024-01-09T02:25:39.866" v="1147" actId="478"/>
          <ac:spMkLst>
            <pc:docMk/>
            <pc:sldMk cId="2730314583" sldId="288"/>
            <ac:spMk id="292" creationId="{00000000-0000-0000-0000-000000000000}"/>
          </ac:spMkLst>
        </pc:spChg>
      </pc:sldChg>
      <pc:sldChg chg="addSp modSp add mod modTransition modAnim">
        <pc:chgData name="Jacob Whitehouse" userId="7d661d7121ed2726" providerId="LiveId" clId="{29971FFB-6A78-415D-A874-393B668F636D}" dt="2024-01-09T05:32:21.521" v="1911"/>
        <pc:sldMkLst>
          <pc:docMk/>
          <pc:sldMk cId="3067773317" sldId="291"/>
        </pc:sldMkLst>
        <pc:spChg chg="add mod">
          <ac:chgData name="Jacob Whitehouse" userId="7d661d7121ed2726" providerId="LiveId" clId="{29971FFB-6A78-415D-A874-393B668F636D}" dt="2024-01-09T03:00:24.392" v="1493" actId="20577"/>
          <ac:spMkLst>
            <pc:docMk/>
            <pc:sldMk cId="3067773317" sldId="291"/>
            <ac:spMk id="2" creationId="{7CAD7627-A5C8-F8F2-FA72-0BD6BB8B63B3}"/>
          </ac:spMkLst>
        </pc:spChg>
      </pc:sldChg>
      <pc:sldChg chg="modSp add del mod ord">
        <pc:chgData name="Jacob Whitehouse" userId="7d661d7121ed2726" providerId="LiveId" clId="{29971FFB-6A78-415D-A874-393B668F636D}" dt="2024-01-09T02:25:32.059" v="1145" actId="2696"/>
        <pc:sldMkLst>
          <pc:docMk/>
          <pc:sldMk cId="3534673832" sldId="291"/>
        </pc:sldMkLst>
        <pc:spChg chg="mod">
          <ac:chgData name="Jacob Whitehouse" userId="7d661d7121ed2726" providerId="LiveId" clId="{29971FFB-6A78-415D-A874-393B668F636D}" dt="2024-01-09T02:25:20.075" v="1144" actId="20577"/>
          <ac:spMkLst>
            <pc:docMk/>
            <pc:sldMk cId="3534673832" sldId="291"/>
            <ac:spMk id="3" creationId="{69A3601E-A474-33F1-7EAF-FE257DF6A230}"/>
          </ac:spMkLst>
        </pc:spChg>
      </pc:sldChg>
      <pc:sldChg chg="modSp modAnim">
        <pc:chgData name="Jacob Whitehouse" userId="7d661d7121ed2726" providerId="LiveId" clId="{29971FFB-6A78-415D-A874-393B668F636D}" dt="2024-01-09T07:06:42.767" v="3272" actId="14100"/>
        <pc:sldMkLst>
          <pc:docMk/>
          <pc:sldMk cId="2137069522" sldId="296"/>
        </pc:sldMkLst>
        <pc:picChg chg="mod">
          <ac:chgData name="Jacob Whitehouse" userId="7d661d7121ed2726" providerId="LiveId" clId="{29971FFB-6A78-415D-A874-393B668F636D}" dt="2024-01-09T07:06:42.767" v="3272" actId="14100"/>
          <ac:picMkLst>
            <pc:docMk/>
            <pc:sldMk cId="2137069522" sldId="296"/>
            <ac:picMk id="20" creationId="{1F01FEC1-310C-AC09-7528-83DD4F96CD40}"/>
          </ac:picMkLst>
        </pc:picChg>
      </pc:sldChg>
      <pc:sldChg chg="addSp modSp">
        <pc:chgData name="Jacob Whitehouse" userId="7d661d7121ed2726" providerId="LiveId" clId="{29971FFB-6A78-415D-A874-393B668F636D}" dt="2024-01-09T06:42:25.742" v="2633" actId="1036"/>
        <pc:sldMkLst>
          <pc:docMk/>
          <pc:sldMk cId="2340084719" sldId="299"/>
        </pc:sldMkLst>
        <pc:picChg chg="add mod">
          <ac:chgData name="Jacob Whitehouse" userId="7d661d7121ed2726" providerId="LiveId" clId="{29971FFB-6A78-415D-A874-393B668F636D}" dt="2024-01-09T06:42:00.546" v="2626" actId="1076"/>
          <ac:picMkLst>
            <pc:docMk/>
            <pc:sldMk cId="2340084719" sldId="299"/>
            <ac:picMk id="16" creationId="{1E17AF15-8B5E-EFDB-A476-55F8730796E8}"/>
          </ac:picMkLst>
        </pc:picChg>
        <pc:picChg chg="mod">
          <ac:chgData name="Jacob Whitehouse" userId="7d661d7121ed2726" providerId="LiveId" clId="{29971FFB-6A78-415D-A874-393B668F636D}" dt="2024-01-09T06:42:25.742" v="2633" actId="1036"/>
          <ac:picMkLst>
            <pc:docMk/>
            <pc:sldMk cId="2340084719" sldId="299"/>
            <ac:picMk id="3076" creationId="{403C3B43-54C7-4BB4-177B-70A0A8203FEC}"/>
          </ac:picMkLst>
        </pc:picChg>
      </pc:sldChg>
      <pc:sldChg chg="addSp delSp modSp add mod delAnim modAnim modNotesTx">
        <pc:chgData name="Jacob Whitehouse" userId="7d661d7121ed2726" providerId="LiveId" clId="{29971FFB-6A78-415D-A874-393B668F636D}" dt="2024-01-09T06:57:09.372" v="3240" actId="20577"/>
        <pc:sldMkLst>
          <pc:docMk/>
          <pc:sldMk cId="1421206551" sldId="300"/>
        </pc:sldMkLst>
        <pc:spChg chg="mod">
          <ac:chgData name="Jacob Whitehouse" userId="7d661d7121ed2726" providerId="LiveId" clId="{29971FFB-6A78-415D-A874-393B668F636D}" dt="2024-01-09T06:06:05.166" v="2361" actId="1076"/>
          <ac:spMkLst>
            <pc:docMk/>
            <pc:sldMk cId="1421206551" sldId="300"/>
            <ac:spMk id="2" creationId="{D7BF92EF-3E41-3F76-05C6-A761FC06B3D5}"/>
          </ac:spMkLst>
        </pc:spChg>
        <pc:spChg chg="add mod">
          <ac:chgData name="Jacob Whitehouse" userId="7d661d7121ed2726" providerId="LiveId" clId="{29971FFB-6A78-415D-A874-393B668F636D}" dt="2024-01-09T06:18:52.680" v="2541" actId="1076"/>
          <ac:spMkLst>
            <pc:docMk/>
            <pc:sldMk cId="1421206551" sldId="300"/>
            <ac:spMk id="3" creationId="{0FD4F04A-E447-F466-DD64-D76D4CA8219A}"/>
          </ac:spMkLst>
        </pc:spChg>
        <pc:spChg chg="add mod">
          <ac:chgData name="Jacob Whitehouse" userId="7d661d7121ed2726" providerId="LiveId" clId="{29971FFB-6A78-415D-A874-393B668F636D}" dt="2024-01-09T06:18:58.332" v="2542" actId="1076"/>
          <ac:spMkLst>
            <pc:docMk/>
            <pc:sldMk cId="1421206551" sldId="300"/>
            <ac:spMk id="4" creationId="{4D18C4FC-D15B-5BBA-A997-F169B182818B}"/>
          </ac:spMkLst>
        </pc:spChg>
        <pc:spChg chg="mod">
          <ac:chgData name="Jacob Whitehouse" userId="7d661d7121ed2726" providerId="LiveId" clId="{29971FFB-6A78-415D-A874-393B668F636D}" dt="2024-01-09T06:57:09.372" v="3240" actId="20577"/>
          <ac:spMkLst>
            <pc:docMk/>
            <pc:sldMk cId="1421206551" sldId="300"/>
            <ac:spMk id="5" creationId="{B5467B5D-75C7-CF60-2D4E-E0BBE3A455AA}"/>
          </ac:spMkLst>
        </pc:spChg>
        <pc:spChg chg="add mod ord">
          <ac:chgData name="Jacob Whitehouse" userId="7d661d7121ed2726" providerId="LiveId" clId="{29971FFB-6A78-415D-A874-393B668F636D}" dt="2024-01-09T06:19:16.392" v="2544" actId="1076"/>
          <ac:spMkLst>
            <pc:docMk/>
            <pc:sldMk cId="1421206551" sldId="300"/>
            <ac:spMk id="6" creationId="{C0BE6B6B-0B16-A593-76F8-1EF62EB0C211}"/>
          </ac:spMkLst>
        </pc:spChg>
        <pc:spChg chg="mod">
          <ac:chgData name="Jacob Whitehouse" userId="7d661d7121ed2726" providerId="LiveId" clId="{29971FFB-6A78-415D-A874-393B668F636D}" dt="2024-01-09T06:15:47.900" v="2516" actId="1076"/>
          <ac:spMkLst>
            <pc:docMk/>
            <pc:sldMk cId="1421206551" sldId="300"/>
            <ac:spMk id="7" creationId="{E78A512D-3705-D036-9AB1-350FA1923630}"/>
          </ac:spMkLst>
        </pc:spChg>
        <pc:spChg chg="del">
          <ac:chgData name="Jacob Whitehouse" userId="7d661d7121ed2726" providerId="LiveId" clId="{29971FFB-6A78-415D-A874-393B668F636D}" dt="2024-01-09T03:58:18.984" v="1828" actId="478"/>
          <ac:spMkLst>
            <pc:docMk/>
            <pc:sldMk cId="1421206551" sldId="300"/>
            <ac:spMk id="8" creationId="{9F3C2B7F-B87E-75C9-1170-F018BE255996}"/>
          </ac:spMkLst>
        </pc:spChg>
        <pc:spChg chg="mod">
          <ac:chgData name="Jacob Whitehouse" userId="7d661d7121ed2726" providerId="LiveId" clId="{29971FFB-6A78-415D-A874-393B668F636D}" dt="2024-01-09T06:17:02.341" v="2527" actId="1076"/>
          <ac:spMkLst>
            <pc:docMk/>
            <pc:sldMk cId="1421206551" sldId="300"/>
            <ac:spMk id="9" creationId="{C8CA6E03-0669-ECDC-AE02-D7C667C2E8D6}"/>
          </ac:spMkLst>
        </pc:spChg>
        <pc:spChg chg="add mod ord">
          <ac:chgData name="Jacob Whitehouse" userId="7d661d7121ed2726" providerId="LiveId" clId="{29971FFB-6A78-415D-A874-393B668F636D}" dt="2024-01-09T06:19:21.782" v="2545" actId="1076"/>
          <ac:spMkLst>
            <pc:docMk/>
            <pc:sldMk cId="1421206551" sldId="300"/>
            <ac:spMk id="10" creationId="{D6D329F4-5117-97EF-FE7F-7DF9CAB69F4D}"/>
          </ac:spMkLst>
        </pc:spChg>
        <pc:spChg chg="add mod">
          <ac:chgData name="Jacob Whitehouse" userId="7d661d7121ed2726" providerId="LiveId" clId="{29971FFB-6A78-415D-A874-393B668F636D}" dt="2024-01-09T06:19:11.737" v="2543" actId="1076"/>
          <ac:spMkLst>
            <pc:docMk/>
            <pc:sldMk cId="1421206551" sldId="300"/>
            <ac:spMk id="11" creationId="{8B235521-9224-5D0D-CBB7-BC0F6A0881CC}"/>
          </ac:spMkLst>
        </pc:spChg>
        <pc:spChg chg="add mod">
          <ac:chgData name="Jacob Whitehouse" userId="7d661d7121ed2726" providerId="LiveId" clId="{29971FFB-6A78-415D-A874-393B668F636D}" dt="2024-01-09T06:19:41.050" v="2547" actId="1076"/>
          <ac:spMkLst>
            <pc:docMk/>
            <pc:sldMk cId="1421206551" sldId="300"/>
            <ac:spMk id="12" creationId="{0375F2E1-9F41-10FE-41C1-57E336AB8870}"/>
          </ac:spMkLst>
        </pc:spChg>
        <pc:spChg chg="del">
          <ac:chgData name="Jacob Whitehouse" userId="7d661d7121ed2726" providerId="LiveId" clId="{29971FFB-6A78-415D-A874-393B668F636D}" dt="2024-01-09T03:58:11.903" v="1822" actId="478"/>
          <ac:spMkLst>
            <pc:docMk/>
            <pc:sldMk cId="1421206551" sldId="300"/>
            <ac:spMk id="13" creationId="{81E5D6F6-0ABC-9DB9-808D-640BFB667D6B}"/>
          </ac:spMkLst>
        </pc:spChg>
        <pc:spChg chg="mod">
          <ac:chgData name="Jacob Whitehouse" userId="7d661d7121ed2726" providerId="LiveId" clId="{29971FFB-6A78-415D-A874-393B668F636D}" dt="2024-01-09T06:17:41.297" v="2535" actId="1076"/>
          <ac:spMkLst>
            <pc:docMk/>
            <pc:sldMk cId="1421206551" sldId="300"/>
            <ac:spMk id="14" creationId="{8B22E93E-4817-70EC-ED8C-9E17AADC960A}"/>
          </ac:spMkLst>
        </pc:spChg>
        <pc:spChg chg="add mod">
          <ac:chgData name="Jacob Whitehouse" userId="7d661d7121ed2726" providerId="LiveId" clId="{29971FFB-6A78-415D-A874-393B668F636D}" dt="2024-01-09T06:19:30.042" v="2546" actId="1076"/>
          <ac:spMkLst>
            <pc:docMk/>
            <pc:sldMk cId="1421206551" sldId="300"/>
            <ac:spMk id="15" creationId="{509F143B-E320-C55D-8496-11BABA5EFB50}"/>
          </ac:spMkLst>
        </pc:spChg>
        <pc:spChg chg="mod">
          <ac:chgData name="Jacob Whitehouse" userId="7d661d7121ed2726" providerId="LiveId" clId="{29971FFB-6A78-415D-A874-393B668F636D}" dt="2024-01-09T06:17:52.393" v="2537" actId="1076"/>
          <ac:spMkLst>
            <pc:docMk/>
            <pc:sldMk cId="1421206551" sldId="300"/>
            <ac:spMk id="16" creationId="{C5FB66D8-29D4-E05D-4F98-E4A464A8B285}"/>
          </ac:spMkLst>
        </pc:spChg>
        <pc:spChg chg="add mod">
          <ac:chgData name="Jacob Whitehouse" userId="7d661d7121ed2726" providerId="LiveId" clId="{29971FFB-6A78-415D-A874-393B668F636D}" dt="2024-01-09T06:21:33.323" v="2577" actId="1038"/>
          <ac:spMkLst>
            <pc:docMk/>
            <pc:sldMk cId="1421206551" sldId="300"/>
            <ac:spMk id="17" creationId="{D6BF8660-5595-B74B-A0AB-81342AC1BDB7}"/>
          </ac:spMkLst>
        </pc:spChg>
        <pc:spChg chg="add mod">
          <ac:chgData name="Jacob Whitehouse" userId="7d661d7121ed2726" providerId="LiveId" clId="{29971FFB-6A78-415D-A874-393B668F636D}" dt="2024-01-09T06:21:40.628" v="2587" actId="1038"/>
          <ac:spMkLst>
            <pc:docMk/>
            <pc:sldMk cId="1421206551" sldId="300"/>
            <ac:spMk id="18" creationId="{C6E91658-99A6-A4C1-698D-D7B6C2FC59F3}"/>
          </ac:spMkLst>
        </pc:spChg>
        <pc:spChg chg="add mod">
          <ac:chgData name="Jacob Whitehouse" userId="7d661d7121ed2726" providerId="LiveId" clId="{29971FFB-6A78-415D-A874-393B668F636D}" dt="2024-01-09T06:48:40.547" v="2866"/>
          <ac:spMkLst>
            <pc:docMk/>
            <pc:sldMk cId="1421206551" sldId="300"/>
            <ac:spMk id="19" creationId="{A840F293-E560-D08E-6FBC-FAD20E766879}"/>
          </ac:spMkLst>
        </pc:spChg>
        <pc:spChg chg="add del mod">
          <ac:chgData name="Jacob Whitehouse" userId="7d661d7121ed2726" providerId="LiveId" clId="{29971FFB-6A78-415D-A874-393B668F636D}" dt="2024-01-09T06:48:50.646" v="2869" actId="478"/>
          <ac:spMkLst>
            <pc:docMk/>
            <pc:sldMk cId="1421206551" sldId="300"/>
            <ac:spMk id="20" creationId="{09C6B22D-9DDA-22DA-3CDD-C2A134FFD780}"/>
          </ac:spMkLst>
        </pc:spChg>
        <pc:spChg chg="mod">
          <ac:chgData name="Jacob Whitehouse" userId="7d661d7121ed2726" providerId="LiveId" clId="{29971FFB-6A78-415D-A874-393B668F636D}" dt="2024-01-09T06:18:30.501" v="2540" actId="1076"/>
          <ac:spMkLst>
            <pc:docMk/>
            <pc:sldMk cId="1421206551" sldId="300"/>
            <ac:spMk id="21" creationId="{D99D45AB-380F-8B2F-42C9-EE4BBEEAC07D}"/>
          </ac:spMkLst>
        </pc:spChg>
        <pc:spChg chg="add del mod">
          <ac:chgData name="Jacob Whitehouse" userId="7d661d7121ed2726" providerId="LiveId" clId="{29971FFB-6A78-415D-A874-393B668F636D}" dt="2024-01-09T06:48:53.866" v="2871" actId="478"/>
          <ac:spMkLst>
            <pc:docMk/>
            <pc:sldMk cId="1421206551" sldId="300"/>
            <ac:spMk id="22" creationId="{416B0864-A7E6-5A10-0DC0-6872F336ACB9}"/>
          </ac:spMkLst>
        </pc:spChg>
        <pc:spChg chg="del">
          <ac:chgData name="Jacob Whitehouse" userId="7d661d7121ed2726" providerId="LiveId" clId="{29971FFB-6A78-415D-A874-393B668F636D}" dt="2024-01-09T03:58:13.309" v="1823" actId="478"/>
          <ac:spMkLst>
            <pc:docMk/>
            <pc:sldMk cId="1421206551" sldId="300"/>
            <ac:spMk id="23" creationId="{9B11615B-456B-009D-96C3-3096B14F9785}"/>
          </ac:spMkLst>
        </pc:spChg>
        <pc:spChg chg="add del mod">
          <ac:chgData name="Jacob Whitehouse" userId="7d661d7121ed2726" providerId="LiveId" clId="{29971FFB-6A78-415D-A874-393B668F636D}" dt="2024-01-09T06:49:00.146" v="2873"/>
          <ac:spMkLst>
            <pc:docMk/>
            <pc:sldMk cId="1421206551" sldId="300"/>
            <ac:spMk id="24" creationId="{75DD6268-EDA7-C33D-C899-A6FF4BF74256}"/>
          </ac:spMkLst>
        </pc:spChg>
        <pc:spChg chg="add del mod">
          <ac:chgData name="Jacob Whitehouse" userId="7d661d7121ed2726" providerId="LiveId" clId="{29971FFB-6A78-415D-A874-393B668F636D}" dt="2024-01-09T06:49:09.925" v="2875"/>
          <ac:spMkLst>
            <pc:docMk/>
            <pc:sldMk cId="1421206551" sldId="300"/>
            <ac:spMk id="25" creationId="{58475205-4B8E-5FC3-C314-C3B261118359}"/>
          </ac:spMkLst>
        </pc:spChg>
        <pc:spChg chg="add del mod">
          <ac:chgData name="Jacob Whitehouse" userId="7d661d7121ed2726" providerId="LiveId" clId="{29971FFB-6A78-415D-A874-393B668F636D}" dt="2024-01-09T06:49:13.979" v="2877"/>
          <ac:spMkLst>
            <pc:docMk/>
            <pc:sldMk cId="1421206551" sldId="300"/>
            <ac:spMk id="26" creationId="{098A50AF-51D4-0532-B507-E21B20AEF438}"/>
          </ac:spMkLst>
        </pc:spChg>
        <pc:spChg chg="add del mod">
          <ac:chgData name="Jacob Whitehouse" userId="7d661d7121ed2726" providerId="LiveId" clId="{29971FFB-6A78-415D-A874-393B668F636D}" dt="2024-01-09T06:49:24.782" v="2879" actId="478"/>
          <ac:spMkLst>
            <pc:docMk/>
            <pc:sldMk cId="1421206551" sldId="300"/>
            <ac:spMk id="27" creationId="{9546136B-EECF-3C21-A131-DDD65B4653F7}"/>
          </ac:spMkLst>
        </pc:spChg>
        <pc:picChg chg="del">
          <ac:chgData name="Jacob Whitehouse" userId="7d661d7121ed2726" providerId="LiveId" clId="{29971FFB-6A78-415D-A874-393B668F636D}" dt="2024-01-09T03:58:13.935" v="1824" actId="478"/>
          <ac:picMkLst>
            <pc:docMk/>
            <pc:sldMk cId="1421206551" sldId="300"/>
            <ac:picMk id="1028" creationId="{912E09DE-1AC2-E0C9-CB7B-BC255918F6E5}"/>
          </ac:picMkLst>
        </pc:picChg>
        <pc:picChg chg="del">
          <ac:chgData name="Jacob Whitehouse" userId="7d661d7121ed2726" providerId="LiveId" clId="{29971FFB-6A78-415D-A874-393B668F636D}" dt="2024-01-09T03:58:15.214" v="1825" actId="478"/>
          <ac:picMkLst>
            <pc:docMk/>
            <pc:sldMk cId="1421206551" sldId="300"/>
            <ac:picMk id="1030" creationId="{380F0F5C-7093-6214-332A-CD3805BC471F}"/>
          </ac:picMkLst>
        </pc:picChg>
        <pc:picChg chg="del">
          <ac:chgData name="Jacob Whitehouse" userId="7d661d7121ed2726" providerId="LiveId" clId="{29971FFB-6A78-415D-A874-393B668F636D}" dt="2024-01-09T03:58:16.193" v="1826" actId="478"/>
          <ac:picMkLst>
            <pc:docMk/>
            <pc:sldMk cId="1421206551" sldId="300"/>
            <ac:picMk id="1032" creationId="{CDDF55CC-B42D-2862-223D-0AC2F19D5423}"/>
          </ac:picMkLst>
        </pc:picChg>
        <pc:picChg chg="del">
          <ac:chgData name="Jacob Whitehouse" userId="7d661d7121ed2726" providerId="LiveId" clId="{29971FFB-6A78-415D-A874-393B668F636D}" dt="2024-01-09T03:58:16.771" v="1827" actId="478"/>
          <ac:picMkLst>
            <pc:docMk/>
            <pc:sldMk cId="1421206551" sldId="300"/>
            <ac:picMk id="1036" creationId="{AEC73661-2C0E-3CE1-A28B-EF61FD289D41}"/>
          </ac:picMkLst>
        </pc:picChg>
      </pc:sldChg>
      <pc:sldChg chg="addSp delSp modSp add mod modTransition delAnim modAnim">
        <pc:chgData name="Jacob Whitehouse" userId="7d661d7121ed2726" providerId="LiveId" clId="{29971FFB-6A78-415D-A874-393B668F636D}" dt="2024-01-09T07:03:01.846" v="3271"/>
        <pc:sldMkLst>
          <pc:docMk/>
          <pc:sldMk cId="677178357" sldId="302"/>
        </pc:sldMkLst>
        <pc:spChg chg="del">
          <ac:chgData name="Jacob Whitehouse" userId="7d661d7121ed2726" providerId="LiveId" clId="{29971FFB-6A78-415D-A874-393B668F636D}" dt="2024-01-09T06:50:06.639" v="2880" actId="478"/>
          <ac:spMkLst>
            <pc:docMk/>
            <pc:sldMk cId="677178357" sldId="302"/>
            <ac:spMk id="2" creationId="{D7BF92EF-3E41-3F76-05C6-A761FC06B3D5}"/>
          </ac:spMkLst>
        </pc:spChg>
        <pc:spChg chg="del">
          <ac:chgData name="Jacob Whitehouse" userId="7d661d7121ed2726" providerId="LiveId" clId="{29971FFB-6A78-415D-A874-393B668F636D}" dt="2024-01-09T06:50:19.355" v="2887" actId="478"/>
          <ac:spMkLst>
            <pc:docMk/>
            <pc:sldMk cId="677178357" sldId="302"/>
            <ac:spMk id="3" creationId="{0FD4F04A-E447-F466-DD64-D76D4CA8219A}"/>
          </ac:spMkLst>
        </pc:spChg>
        <pc:spChg chg="del mod">
          <ac:chgData name="Jacob Whitehouse" userId="7d661d7121ed2726" providerId="LiveId" clId="{29971FFB-6A78-415D-A874-393B668F636D}" dt="2024-01-09T06:50:19.355" v="2887" actId="478"/>
          <ac:spMkLst>
            <pc:docMk/>
            <pc:sldMk cId="677178357" sldId="302"/>
            <ac:spMk id="4" creationId="{4D18C4FC-D15B-5BBA-A997-F169B182818B}"/>
          </ac:spMkLst>
        </pc:spChg>
        <pc:spChg chg="del">
          <ac:chgData name="Jacob Whitehouse" userId="7d661d7121ed2726" providerId="LiveId" clId="{29971FFB-6A78-415D-A874-393B668F636D}" dt="2024-01-09T06:50:10.366" v="2882" actId="478"/>
          <ac:spMkLst>
            <pc:docMk/>
            <pc:sldMk cId="677178357" sldId="302"/>
            <ac:spMk id="5" creationId="{B5467B5D-75C7-CF60-2D4E-E0BBE3A455AA}"/>
          </ac:spMkLst>
        </pc:spChg>
        <pc:spChg chg="del">
          <ac:chgData name="Jacob Whitehouse" userId="7d661d7121ed2726" providerId="LiveId" clId="{29971FFB-6A78-415D-A874-393B668F636D}" dt="2024-01-09T06:50:19.355" v="2887" actId="478"/>
          <ac:spMkLst>
            <pc:docMk/>
            <pc:sldMk cId="677178357" sldId="302"/>
            <ac:spMk id="6" creationId="{C0BE6B6B-0B16-A593-76F8-1EF62EB0C211}"/>
          </ac:spMkLst>
        </pc:spChg>
        <pc:spChg chg="del">
          <ac:chgData name="Jacob Whitehouse" userId="7d661d7121ed2726" providerId="LiveId" clId="{29971FFB-6A78-415D-A874-393B668F636D}" dt="2024-01-09T06:50:21.820" v="2888" actId="478"/>
          <ac:spMkLst>
            <pc:docMk/>
            <pc:sldMk cId="677178357" sldId="302"/>
            <ac:spMk id="7" creationId="{E78A512D-3705-D036-9AB1-350FA1923630}"/>
          </ac:spMkLst>
        </pc:spChg>
        <pc:spChg chg="del">
          <ac:chgData name="Jacob Whitehouse" userId="7d661d7121ed2726" providerId="LiveId" clId="{29971FFB-6A78-415D-A874-393B668F636D}" dt="2024-01-09T06:50:19.355" v="2887" actId="478"/>
          <ac:spMkLst>
            <pc:docMk/>
            <pc:sldMk cId="677178357" sldId="302"/>
            <ac:spMk id="9" creationId="{C8CA6E03-0669-ECDC-AE02-D7C667C2E8D6}"/>
          </ac:spMkLst>
        </pc:spChg>
        <pc:spChg chg="del">
          <ac:chgData name="Jacob Whitehouse" userId="7d661d7121ed2726" providerId="LiveId" clId="{29971FFB-6A78-415D-A874-393B668F636D}" dt="2024-01-09T06:50:19.355" v="2887" actId="478"/>
          <ac:spMkLst>
            <pc:docMk/>
            <pc:sldMk cId="677178357" sldId="302"/>
            <ac:spMk id="10" creationId="{D6D329F4-5117-97EF-FE7F-7DF9CAB69F4D}"/>
          </ac:spMkLst>
        </pc:spChg>
        <pc:spChg chg="del">
          <ac:chgData name="Jacob Whitehouse" userId="7d661d7121ed2726" providerId="LiveId" clId="{29971FFB-6A78-415D-A874-393B668F636D}" dt="2024-01-09T06:50:21.820" v="2888" actId="478"/>
          <ac:spMkLst>
            <pc:docMk/>
            <pc:sldMk cId="677178357" sldId="302"/>
            <ac:spMk id="11" creationId="{8B235521-9224-5D0D-CBB7-BC0F6A0881CC}"/>
          </ac:spMkLst>
        </pc:spChg>
        <pc:spChg chg="del">
          <ac:chgData name="Jacob Whitehouse" userId="7d661d7121ed2726" providerId="LiveId" clId="{29971FFB-6A78-415D-A874-393B668F636D}" dt="2024-01-09T06:50:19.355" v="2887" actId="478"/>
          <ac:spMkLst>
            <pc:docMk/>
            <pc:sldMk cId="677178357" sldId="302"/>
            <ac:spMk id="12" creationId="{0375F2E1-9F41-10FE-41C1-57E336AB8870}"/>
          </ac:spMkLst>
        </pc:spChg>
        <pc:spChg chg="add del mod">
          <ac:chgData name="Jacob Whitehouse" userId="7d661d7121ed2726" providerId="LiveId" clId="{29971FFB-6A78-415D-A874-393B668F636D}" dt="2024-01-09T06:50:08.508" v="2881" actId="478"/>
          <ac:spMkLst>
            <pc:docMk/>
            <pc:sldMk cId="677178357" sldId="302"/>
            <ac:spMk id="13" creationId="{A7803F28-CE69-33DD-AA71-6DF2C6A99CCD}"/>
          </ac:spMkLst>
        </pc:spChg>
        <pc:spChg chg="del">
          <ac:chgData name="Jacob Whitehouse" userId="7d661d7121ed2726" providerId="LiveId" clId="{29971FFB-6A78-415D-A874-393B668F636D}" dt="2024-01-09T06:50:19.355" v="2887" actId="478"/>
          <ac:spMkLst>
            <pc:docMk/>
            <pc:sldMk cId="677178357" sldId="302"/>
            <ac:spMk id="14" creationId="{8B22E93E-4817-70EC-ED8C-9E17AADC960A}"/>
          </ac:spMkLst>
        </pc:spChg>
        <pc:spChg chg="del">
          <ac:chgData name="Jacob Whitehouse" userId="7d661d7121ed2726" providerId="LiveId" clId="{29971FFB-6A78-415D-A874-393B668F636D}" dt="2024-01-09T06:50:12.416" v="2883" actId="478"/>
          <ac:spMkLst>
            <pc:docMk/>
            <pc:sldMk cId="677178357" sldId="302"/>
            <ac:spMk id="15" creationId="{509F143B-E320-C55D-8496-11BABA5EFB50}"/>
          </ac:spMkLst>
        </pc:spChg>
        <pc:spChg chg="del">
          <ac:chgData name="Jacob Whitehouse" userId="7d661d7121ed2726" providerId="LiveId" clId="{29971FFB-6A78-415D-A874-393B668F636D}" dt="2024-01-09T06:50:19.355" v="2887" actId="478"/>
          <ac:spMkLst>
            <pc:docMk/>
            <pc:sldMk cId="677178357" sldId="302"/>
            <ac:spMk id="16" creationId="{C5FB66D8-29D4-E05D-4F98-E4A464A8B285}"/>
          </ac:spMkLst>
        </pc:spChg>
        <pc:spChg chg="del">
          <ac:chgData name="Jacob Whitehouse" userId="7d661d7121ed2726" providerId="LiveId" clId="{29971FFB-6A78-415D-A874-393B668F636D}" dt="2024-01-09T06:50:19.355" v="2887" actId="478"/>
          <ac:spMkLst>
            <pc:docMk/>
            <pc:sldMk cId="677178357" sldId="302"/>
            <ac:spMk id="17" creationId="{D6BF8660-5595-B74B-A0AB-81342AC1BDB7}"/>
          </ac:spMkLst>
        </pc:spChg>
        <pc:spChg chg="del">
          <ac:chgData name="Jacob Whitehouse" userId="7d661d7121ed2726" providerId="LiveId" clId="{29971FFB-6A78-415D-A874-393B668F636D}" dt="2024-01-09T06:50:19.355" v="2887" actId="478"/>
          <ac:spMkLst>
            <pc:docMk/>
            <pc:sldMk cId="677178357" sldId="302"/>
            <ac:spMk id="18" creationId="{C6E91658-99A6-A4C1-698D-D7B6C2FC59F3}"/>
          </ac:spMkLst>
        </pc:spChg>
        <pc:spChg chg="add mod">
          <ac:chgData name="Jacob Whitehouse" userId="7d661d7121ed2726" providerId="LiveId" clId="{29971FFB-6A78-415D-A874-393B668F636D}" dt="2024-01-09T06:54:58.723" v="3171" actId="1037"/>
          <ac:spMkLst>
            <pc:docMk/>
            <pc:sldMk cId="677178357" sldId="302"/>
            <ac:spMk id="19" creationId="{FCBD38CA-C49D-B2A2-0734-66A75648E119}"/>
          </ac:spMkLst>
        </pc:spChg>
        <pc:spChg chg="add del mod">
          <ac:chgData name="Jacob Whitehouse" userId="7d661d7121ed2726" providerId="LiveId" clId="{29971FFB-6A78-415D-A874-393B668F636D}" dt="2024-01-09T06:52:56.327" v="3019" actId="478"/>
          <ac:spMkLst>
            <pc:docMk/>
            <pc:sldMk cId="677178357" sldId="302"/>
            <ac:spMk id="20" creationId="{2EF0C09B-C65C-5B1C-D906-F458741B6897}"/>
          </ac:spMkLst>
        </pc:spChg>
        <pc:spChg chg="del mod">
          <ac:chgData name="Jacob Whitehouse" userId="7d661d7121ed2726" providerId="LiveId" clId="{29971FFB-6A78-415D-A874-393B668F636D}" dt="2024-01-09T06:50:14.559" v="2885" actId="478"/>
          <ac:spMkLst>
            <pc:docMk/>
            <pc:sldMk cId="677178357" sldId="302"/>
            <ac:spMk id="21" creationId="{D99D45AB-380F-8B2F-42C9-EE4BBEEAC07D}"/>
          </ac:spMkLst>
        </pc:spChg>
        <pc:spChg chg="add mod">
          <ac:chgData name="Jacob Whitehouse" userId="7d661d7121ed2726" providerId="LiveId" clId="{29971FFB-6A78-415D-A874-393B668F636D}" dt="2024-01-09T07:01:41.573" v="3267" actId="20577"/>
          <ac:spMkLst>
            <pc:docMk/>
            <pc:sldMk cId="677178357" sldId="302"/>
            <ac:spMk id="22" creationId="{73A0DC41-0597-A22E-1295-DDC7AC200359}"/>
          </ac:spMkLst>
        </pc:spChg>
        <pc:spChg chg="add mod">
          <ac:chgData name="Jacob Whitehouse" userId="7d661d7121ed2726" providerId="LiveId" clId="{29971FFB-6A78-415D-A874-393B668F636D}" dt="2024-01-09T06:54:26.754" v="3045" actId="1076"/>
          <ac:spMkLst>
            <pc:docMk/>
            <pc:sldMk cId="677178357" sldId="302"/>
            <ac:spMk id="23" creationId="{0AE958FC-0D82-ADF7-2564-344BF5D95745}"/>
          </ac:spMkLst>
        </pc:spChg>
        <pc:spChg chg="add mod">
          <ac:chgData name="Jacob Whitehouse" userId="7d661d7121ed2726" providerId="LiveId" clId="{29971FFB-6A78-415D-A874-393B668F636D}" dt="2024-01-09T06:56:28.982" v="3232" actId="20577"/>
          <ac:spMkLst>
            <pc:docMk/>
            <pc:sldMk cId="677178357" sldId="302"/>
            <ac:spMk id="24" creationId="{FA424B72-7E8D-CC00-C013-61D07A522FC3}"/>
          </ac:spMkLst>
        </pc:spChg>
      </pc:sldChg>
      <pc:sldChg chg="addSp delSp modSp add mod modTransition addAnim delAnim modAnim">
        <pc:chgData name="Jacob Whitehouse" userId="7d661d7121ed2726" providerId="LiveId" clId="{29971FFB-6A78-415D-A874-393B668F636D}" dt="2024-01-09T07:41:38.909" v="3350"/>
        <pc:sldMkLst>
          <pc:docMk/>
          <pc:sldMk cId="1939854517" sldId="307"/>
        </pc:sldMkLst>
        <pc:spChg chg="add del mod">
          <ac:chgData name="Jacob Whitehouse" userId="7d661d7121ed2726" providerId="LiveId" clId="{29971FFB-6A78-415D-A874-393B668F636D}" dt="2024-01-09T07:39:34.329" v="3338" actId="478"/>
          <ac:spMkLst>
            <pc:docMk/>
            <pc:sldMk cId="1939854517" sldId="307"/>
            <ac:spMk id="3" creationId="{36ED05A9-5BAF-1BD4-2107-380F4B758002}"/>
          </ac:spMkLst>
        </pc:spChg>
        <pc:spChg chg="add del mod">
          <ac:chgData name="Jacob Whitehouse" userId="7d661d7121ed2726" providerId="LiveId" clId="{29971FFB-6A78-415D-A874-393B668F636D}" dt="2024-01-09T07:39:34.329" v="3338" actId="478"/>
          <ac:spMkLst>
            <pc:docMk/>
            <pc:sldMk cId="1939854517" sldId="307"/>
            <ac:spMk id="5" creationId="{09FF163D-C9EF-E061-66C4-8C024C963F75}"/>
          </ac:spMkLst>
        </pc:spChg>
        <pc:spChg chg="add del mod">
          <ac:chgData name="Jacob Whitehouse" userId="7d661d7121ed2726" providerId="LiveId" clId="{29971FFB-6A78-415D-A874-393B668F636D}" dt="2024-01-09T07:40:02.944" v="3346" actId="478"/>
          <ac:spMkLst>
            <pc:docMk/>
            <pc:sldMk cId="1939854517" sldId="307"/>
            <ac:spMk id="7" creationId="{003248EC-6C7F-68ED-62FE-812C0E0785BB}"/>
          </ac:spMkLst>
        </pc:spChg>
        <pc:spChg chg="add del mod">
          <ac:chgData name="Jacob Whitehouse" userId="7d661d7121ed2726" providerId="LiveId" clId="{29971FFB-6A78-415D-A874-393B668F636D}" dt="2024-01-09T07:40:01.928" v="3345" actId="478"/>
          <ac:spMkLst>
            <pc:docMk/>
            <pc:sldMk cId="1939854517" sldId="307"/>
            <ac:spMk id="9" creationId="{80163AE1-9184-08E0-312E-C8111E55E4D5}"/>
          </ac:spMkLst>
        </pc:spChg>
        <pc:spChg chg="add del mod">
          <ac:chgData name="Jacob Whitehouse" userId="7d661d7121ed2726" providerId="LiveId" clId="{29971FFB-6A78-415D-A874-393B668F636D}" dt="2024-01-09T07:40:00.952" v="3344" actId="478"/>
          <ac:spMkLst>
            <pc:docMk/>
            <pc:sldMk cId="1939854517" sldId="307"/>
            <ac:spMk id="11" creationId="{92D002EF-031E-0BB9-9DBE-128238DC6035}"/>
          </ac:spMkLst>
        </pc:spChg>
        <pc:spChg chg="add mod">
          <ac:chgData name="Jacob Whitehouse" userId="7d661d7121ed2726" providerId="LiveId" clId="{29971FFB-6A78-415D-A874-393B668F636D}" dt="2024-01-09T07:40:04.135" v="3347"/>
          <ac:spMkLst>
            <pc:docMk/>
            <pc:sldMk cId="1939854517" sldId="307"/>
            <ac:spMk id="12" creationId="{C51F8438-C6FD-110B-9936-AC83D77A8C23}"/>
          </ac:spMkLst>
        </pc:spChg>
        <pc:spChg chg="del">
          <ac:chgData name="Jacob Whitehouse" userId="7d661d7121ed2726" providerId="LiveId" clId="{29971FFB-6A78-415D-A874-393B668F636D}" dt="2024-01-09T07:39:45.679" v="3339" actId="478"/>
          <ac:spMkLst>
            <pc:docMk/>
            <pc:sldMk cId="1939854517" sldId="307"/>
            <ac:spMk id="290" creationId="{00000000-0000-0000-0000-000000000000}"/>
          </ac:spMkLst>
        </pc:spChg>
        <pc:spChg chg="add del">
          <ac:chgData name="Jacob Whitehouse" userId="7d661d7121ed2726" providerId="LiveId" clId="{29971FFB-6A78-415D-A874-393B668F636D}" dt="2024-01-09T07:39:58.618" v="3342" actId="478"/>
          <ac:spMkLst>
            <pc:docMk/>
            <pc:sldMk cId="1939854517" sldId="307"/>
            <ac:spMk id="291" creationId="{00000000-0000-0000-0000-000000000000}"/>
          </ac:spMkLst>
        </pc:spChg>
        <pc:spChg chg="add del mod">
          <ac:chgData name="Jacob Whitehouse" userId="7d661d7121ed2726" providerId="LiveId" clId="{29971FFB-6A78-415D-A874-393B668F636D}" dt="2024-01-09T07:39:56.685" v="3341" actId="478"/>
          <ac:spMkLst>
            <pc:docMk/>
            <pc:sldMk cId="1939854517" sldId="307"/>
            <ac:spMk id="292" creationId="{00000000-0000-0000-0000-000000000000}"/>
          </ac:spMkLst>
        </pc:spChg>
      </pc:sldChg>
      <pc:sldChg chg="modAnim">
        <pc:chgData name="Jacob Whitehouse" userId="7d661d7121ed2726" providerId="LiveId" clId="{29971FFB-6A78-415D-A874-393B668F636D}" dt="2024-01-09T08:27:43.674" v="3580"/>
        <pc:sldMkLst>
          <pc:docMk/>
          <pc:sldMk cId="3882245948" sldId="308"/>
        </pc:sldMkLst>
      </pc:sldChg>
    </pc:docChg>
  </pc:docChgLst>
  <pc:docChgLst>
    <pc:chgData name="Cameron Mostoufi" userId="20050bc7ebf3fa43" providerId="LiveId" clId="{16B24D4E-2C9D-40EB-9FEF-A03C563F040D}"/>
    <pc:docChg chg="undo custSel addSld modSld">
      <pc:chgData name="Cameron Mostoufi" userId="20050bc7ebf3fa43" providerId="LiveId" clId="{16B24D4E-2C9D-40EB-9FEF-A03C563F040D}" dt="2024-01-09T07:22:44.283" v="484"/>
      <pc:docMkLst>
        <pc:docMk/>
      </pc:docMkLst>
      <pc:sldChg chg="addSp delSp modSp mod modTransition delAnim modAnim">
        <pc:chgData name="Cameron Mostoufi" userId="20050bc7ebf3fa43" providerId="LiveId" clId="{16B24D4E-2C9D-40EB-9FEF-A03C563F040D}" dt="2024-01-09T02:38:36.056" v="131" actId="1076"/>
        <pc:sldMkLst>
          <pc:docMk/>
          <pc:sldMk cId="0" sldId="259"/>
        </pc:sldMkLst>
        <pc:spChg chg="add del mod">
          <ac:chgData name="Cameron Mostoufi" userId="20050bc7ebf3fa43" providerId="LiveId" clId="{16B24D4E-2C9D-40EB-9FEF-A03C563F040D}" dt="2024-01-09T02:37:52.555" v="90" actId="11529"/>
          <ac:spMkLst>
            <pc:docMk/>
            <pc:sldMk cId="0" sldId="259"/>
            <ac:spMk id="5" creationId="{5F524A44-E8FE-66D8-D5A0-01000BA07454}"/>
          </ac:spMkLst>
        </pc:spChg>
        <pc:spChg chg="add mod">
          <ac:chgData name="Cameron Mostoufi" userId="20050bc7ebf3fa43" providerId="LiveId" clId="{16B24D4E-2C9D-40EB-9FEF-A03C563F040D}" dt="2024-01-09T02:38:09.286" v="94" actId="13822"/>
          <ac:spMkLst>
            <pc:docMk/>
            <pc:sldMk cId="0" sldId="259"/>
            <ac:spMk id="6" creationId="{DC93619A-96CD-518F-7EFF-7FA587ADF438}"/>
          </ac:spMkLst>
        </pc:spChg>
        <pc:spChg chg="add mod">
          <ac:chgData name="Cameron Mostoufi" userId="20050bc7ebf3fa43" providerId="LiveId" clId="{16B24D4E-2C9D-40EB-9FEF-A03C563F040D}" dt="2024-01-09T02:38:36.056" v="131" actId="1076"/>
          <ac:spMkLst>
            <pc:docMk/>
            <pc:sldMk cId="0" sldId="259"/>
            <ac:spMk id="7" creationId="{176D10BF-2800-047F-92AF-E30FAA327BD3}"/>
          </ac:spMkLst>
        </pc:spChg>
        <pc:spChg chg="mod">
          <ac:chgData name="Cameron Mostoufi" userId="20050bc7ebf3fa43" providerId="LiveId" clId="{16B24D4E-2C9D-40EB-9FEF-A03C563F040D}" dt="2024-01-09T02:21:59.161" v="10" actId="255"/>
          <ac:spMkLst>
            <pc:docMk/>
            <pc:sldMk cId="0" sldId="259"/>
            <ac:spMk id="12" creationId="{6B36EB3C-4A84-03C8-98D7-3DD67A7D35FE}"/>
          </ac:spMkLst>
        </pc:spChg>
        <pc:spChg chg="del mod">
          <ac:chgData name="Cameron Mostoufi" userId="20050bc7ebf3fa43" providerId="LiveId" clId="{16B24D4E-2C9D-40EB-9FEF-A03C563F040D}" dt="2024-01-09T02:22:57.708" v="14" actId="478"/>
          <ac:spMkLst>
            <pc:docMk/>
            <pc:sldMk cId="0" sldId="259"/>
            <ac:spMk id="282" creationId="{00000000-0000-0000-0000-000000000000}"/>
          </ac:spMkLst>
        </pc:spChg>
        <pc:spChg chg="del">
          <ac:chgData name="Cameron Mostoufi" userId="20050bc7ebf3fa43" providerId="LiveId" clId="{16B24D4E-2C9D-40EB-9FEF-A03C563F040D}" dt="2024-01-09T02:21:26.971" v="4" actId="478"/>
          <ac:spMkLst>
            <pc:docMk/>
            <pc:sldMk cId="0" sldId="259"/>
            <ac:spMk id="284" creationId="{00000000-0000-0000-0000-000000000000}"/>
          </ac:spMkLst>
        </pc:spChg>
        <pc:picChg chg="del mod modCrop">
          <ac:chgData name="Cameron Mostoufi" userId="20050bc7ebf3fa43" providerId="LiveId" clId="{16B24D4E-2C9D-40EB-9FEF-A03C563F040D}" dt="2024-01-09T02:31:43.393" v="59" actId="478"/>
          <ac:picMkLst>
            <pc:docMk/>
            <pc:sldMk cId="0" sldId="259"/>
            <ac:picMk id="2" creationId="{E649C2C5-A88C-3A34-2C84-EADC1688D469}"/>
          </ac:picMkLst>
        </pc:picChg>
        <pc:picChg chg="mod ord modCrop">
          <ac:chgData name="Cameron Mostoufi" userId="20050bc7ebf3fa43" providerId="LiveId" clId="{16B24D4E-2C9D-40EB-9FEF-A03C563F040D}" dt="2024-01-09T02:36:49.714" v="84" actId="171"/>
          <ac:picMkLst>
            <pc:docMk/>
            <pc:sldMk cId="0" sldId="259"/>
            <ac:picMk id="10" creationId="{4DE35B36-F5C9-AA85-D505-A0CA9E2B20E0}"/>
          </ac:picMkLst>
        </pc:picChg>
        <pc:picChg chg="mod">
          <ac:chgData name="Cameron Mostoufi" userId="20050bc7ebf3fa43" providerId="LiveId" clId="{16B24D4E-2C9D-40EB-9FEF-A03C563F040D}" dt="2024-01-09T02:36:38.102" v="81" actId="170"/>
          <ac:picMkLst>
            <pc:docMk/>
            <pc:sldMk cId="0" sldId="259"/>
            <ac:picMk id="14" creationId="{E348DD18-95E9-B789-185B-9C5079CD6F86}"/>
          </ac:picMkLst>
        </pc:picChg>
        <pc:cxnChg chg="add del mod">
          <ac:chgData name="Cameron Mostoufi" userId="20050bc7ebf3fa43" providerId="LiveId" clId="{16B24D4E-2C9D-40EB-9FEF-A03C563F040D}" dt="2024-01-09T02:38:13.494" v="95" actId="478"/>
          <ac:cxnSpMkLst>
            <pc:docMk/>
            <pc:sldMk cId="0" sldId="259"/>
            <ac:cxnSpMk id="4" creationId="{018DC189-743E-76E6-AD5D-C739D6C31819}"/>
          </ac:cxnSpMkLst>
        </pc:cxnChg>
      </pc:sldChg>
      <pc:sldChg chg="modTransition">
        <pc:chgData name="Cameron Mostoufi" userId="20050bc7ebf3fa43" providerId="LiveId" clId="{16B24D4E-2C9D-40EB-9FEF-A03C563F040D}" dt="2024-01-09T02:35:07.143" v="75"/>
        <pc:sldMkLst>
          <pc:docMk/>
          <pc:sldMk cId="2121043902" sldId="287"/>
        </pc:sldMkLst>
      </pc:sldChg>
      <pc:sldChg chg="modSp add mod modTransition">
        <pc:chgData name="Cameron Mostoufi" userId="20050bc7ebf3fa43" providerId="LiveId" clId="{16B24D4E-2C9D-40EB-9FEF-A03C563F040D}" dt="2024-01-09T02:35:12.518" v="76"/>
        <pc:sldMkLst>
          <pc:docMk/>
          <pc:sldMk cId="4163220598" sldId="294"/>
        </pc:sldMkLst>
        <pc:picChg chg="mod">
          <ac:chgData name="Cameron Mostoufi" userId="20050bc7ebf3fa43" providerId="LiveId" clId="{16B24D4E-2C9D-40EB-9FEF-A03C563F040D}" dt="2024-01-09T02:34:39.034" v="73" actId="688"/>
          <ac:picMkLst>
            <pc:docMk/>
            <pc:sldMk cId="4163220598" sldId="294"/>
            <ac:picMk id="10" creationId="{4DE35B36-F5C9-AA85-D505-A0CA9E2B20E0}"/>
          </ac:picMkLst>
        </pc:picChg>
      </pc:sldChg>
      <pc:sldChg chg="addSp delSp modSp mod delAnim modAnim">
        <pc:chgData name="Cameron Mostoufi" userId="20050bc7ebf3fa43" providerId="LiveId" clId="{16B24D4E-2C9D-40EB-9FEF-A03C563F040D}" dt="2024-01-09T07:22:44.283" v="484"/>
        <pc:sldMkLst>
          <pc:docMk/>
          <pc:sldMk cId="2137069522" sldId="296"/>
        </pc:sldMkLst>
        <pc:spChg chg="add del mod">
          <ac:chgData name="Cameron Mostoufi" userId="20050bc7ebf3fa43" providerId="LiveId" clId="{16B24D4E-2C9D-40EB-9FEF-A03C563F040D}" dt="2024-01-09T02:55:23.112" v="143" actId="478"/>
          <ac:spMkLst>
            <pc:docMk/>
            <pc:sldMk cId="2137069522" sldId="296"/>
            <ac:spMk id="3" creationId="{14EAD0BA-B38C-D051-47F7-24BF6E8815B6}"/>
          </ac:spMkLst>
        </pc:spChg>
        <pc:spChg chg="add del mod">
          <ac:chgData name="Cameron Mostoufi" userId="20050bc7ebf3fa43" providerId="LiveId" clId="{16B24D4E-2C9D-40EB-9FEF-A03C563F040D}" dt="2024-01-09T02:55:24.684" v="144" actId="478"/>
          <ac:spMkLst>
            <pc:docMk/>
            <pc:sldMk cId="2137069522" sldId="296"/>
            <ac:spMk id="4" creationId="{CDC06CF8-B7F7-CF53-937B-0890DE492DA5}"/>
          </ac:spMkLst>
        </pc:spChg>
        <pc:spChg chg="del mod">
          <ac:chgData name="Cameron Mostoufi" userId="20050bc7ebf3fa43" providerId="LiveId" clId="{16B24D4E-2C9D-40EB-9FEF-A03C563F040D}" dt="2024-01-09T07:00:53.161" v="422" actId="478"/>
          <ac:spMkLst>
            <pc:docMk/>
            <pc:sldMk cId="2137069522" sldId="296"/>
            <ac:spMk id="6" creationId="{14F179D8-1459-7E3B-0760-E41F96D7E31A}"/>
          </ac:spMkLst>
        </pc:spChg>
        <pc:spChg chg="add mod">
          <ac:chgData name="Cameron Mostoufi" userId="20050bc7ebf3fa43" providerId="LiveId" clId="{16B24D4E-2C9D-40EB-9FEF-A03C563F040D}" dt="2024-01-09T06:53:32.658" v="367" actId="1076"/>
          <ac:spMkLst>
            <pc:docMk/>
            <pc:sldMk cId="2137069522" sldId="296"/>
            <ac:spMk id="18" creationId="{7FDA828B-4B5E-D3D9-7242-38864B30D2B3}"/>
          </ac:spMkLst>
        </pc:spChg>
        <pc:spChg chg="add mod">
          <ac:chgData name="Cameron Mostoufi" userId="20050bc7ebf3fa43" providerId="LiveId" clId="{16B24D4E-2C9D-40EB-9FEF-A03C563F040D}" dt="2024-01-09T06:55:50.133" v="388" actId="122"/>
          <ac:spMkLst>
            <pc:docMk/>
            <pc:sldMk cId="2137069522" sldId="296"/>
            <ac:spMk id="19" creationId="{7DA20362-6205-A0B8-4444-0BC25729C173}"/>
          </ac:spMkLst>
        </pc:spChg>
        <pc:picChg chg="add del mod">
          <ac:chgData name="Cameron Mostoufi" userId="20050bc7ebf3fa43" providerId="LiveId" clId="{16B24D4E-2C9D-40EB-9FEF-A03C563F040D}" dt="2024-01-09T07:19:09.130" v="469" actId="478"/>
          <ac:picMkLst>
            <pc:docMk/>
            <pc:sldMk cId="2137069522" sldId="296"/>
            <ac:picMk id="4" creationId="{B4F15552-9824-F76B-B233-02C017C008BC}"/>
          </ac:picMkLst>
        </pc:picChg>
        <pc:picChg chg="del mod">
          <ac:chgData name="Cameron Mostoufi" userId="20050bc7ebf3fa43" providerId="LiveId" clId="{16B24D4E-2C9D-40EB-9FEF-A03C563F040D}" dt="2024-01-09T07:10:30.483" v="439" actId="478"/>
          <ac:picMkLst>
            <pc:docMk/>
            <pc:sldMk cId="2137069522" sldId="296"/>
            <ac:picMk id="4" creationId="{C35453E9-7BF0-D664-37BC-A95854201FFD}"/>
          </ac:picMkLst>
        </pc:picChg>
        <pc:picChg chg="mod">
          <ac:chgData name="Cameron Mostoufi" userId="20050bc7ebf3fa43" providerId="LiveId" clId="{16B24D4E-2C9D-40EB-9FEF-A03C563F040D}" dt="2024-01-09T05:50:53.414" v="167" actId="1037"/>
          <ac:picMkLst>
            <pc:docMk/>
            <pc:sldMk cId="2137069522" sldId="296"/>
            <ac:picMk id="5" creationId="{90A3F1B9-E100-1E93-D36D-ACBB62CBE541}"/>
          </ac:picMkLst>
        </pc:picChg>
        <pc:picChg chg="add del mod">
          <ac:chgData name="Cameron Mostoufi" userId="20050bc7ebf3fa43" providerId="LiveId" clId="{16B24D4E-2C9D-40EB-9FEF-A03C563F040D}" dt="2024-01-09T07:19:43.182" v="475" actId="478"/>
          <ac:picMkLst>
            <pc:docMk/>
            <pc:sldMk cId="2137069522" sldId="296"/>
            <ac:picMk id="6" creationId="{0152D468-5E04-1C11-96D6-05DD62736AC2}"/>
          </ac:picMkLst>
        </pc:picChg>
        <pc:picChg chg="add del mod modCrop">
          <ac:chgData name="Cameron Mostoufi" userId="20050bc7ebf3fa43" providerId="LiveId" clId="{16B24D4E-2C9D-40EB-9FEF-A03C563F040D}" dt="2024-01-09T06:34:11.662" v="215" actId="478"/>
          <ac:picMkLst>
            <pc:docMk/>
            <pc:sldMk cId="2137069522" sldId="296"/>
            <ac:picMk id="6" creationId="{AC4643DE-2297-10F5-E79D-E5ED43852B09}"/>
          </ac:picMkLst>
        </pc:picChg>
        <pc:picChg chg="add mod">
          <ac:chgData name="Cameron Mostoufi" userId="20050bc7ebf3fa43" providerId="LiveId" clId="{16B24D4E-2C9D-40EB-9FEF-A03C563F040D}" dt="2024-01-09T07:16:58.376" v="462" actId="571"/>
          <ac:picMkLst>
            <pc:docMk/>
            <pc:sldMk cId="2137069522" sldId="296"/>
            <ac:picMk id="9" creationId="{2BED3CF1-0A6F-AD27-1B5A-38D9C8535F8F}"/>
          </ac:picMkLst>
        </pc:picChg>
        <pc:picChg chg="add del mod">
          <ac:chgData name="Cameron Mostoufi" userId="20050bc7ebf3fa43" providerId="LiveId" clId="{16B24D4E-2C9D-40EB-9FEF-A03C563F040D}" dt="2024-01-09T06:49:15.302" v="326" actId="478"/>
          <ac:picMkLst>
            <pc:docMk/>
            <pc:sldMk cId="2137069522" sldId="296"/>
            <ac:picMk id="9" creationId="{91E57A1F-5D6B-A632-E8B8-1496D280AB91}"/>
          </ac:picMkLst>
        </pc:picChg>
        <pc:picChg chg="mod">
          <ac:chgData name="Cameron Mostoufi" userId="20050bc7ebf3fa43" providerId="LiveId" clId="{16B24D4E-2C9D-40EB-9FEF-A03C563F040D}" dt="2024-01-09T06:37:37.571" v="228" actId="1076"/>
          <ac:picMkLst>
            <pc:docMk/>
            <pc:sldMk cId="2137069522" sldId="296"/>
            <ac:picMk id="10" creationId="{4DE35B36-F5C9-AA85-D505-A0CA9E2B20E0}"/>
          </ac:picMkLst>
        </pc:picChg>
        <pc:picChg chg="mod">
          <ac:chgData name="Cameron Mostoufi" userId="20050bc7ebf3fa43" providerId="LiveId" clId="{16B24D4E-2C9D-40EB-9FEF-A03C563F040D}" dt="2024-01-09T06:59:49.869" v="418" actId="1076"/>
          <ac:picMkLst>
            <pc:docMk/>
            <pc:sldMk cId="2137069522" sldId="296"/>
            <ac:picMk id="14" creationId="{E348DD18-95E9-B789-185B-9C5079CD6F86}"/>
          </ac:picMkLst>
        </pc:picChg>
        <pc:picChg chg="add mod">
          <ac:chgData name="Cameron Mostoufi" userId="20050bc7ebf3fa43" providerId="LiveId" clId="{16B24D4E-2C9D-40EB-9FEF-A03C563F040D}" dt="2024-01-09T07:22:24.521" v="483" actId="1076"/>
          <ac:picMkLst>
            <pc:docMk/>
            <pc:sldMk cId="2137069522" sldId="296"/>
            <ac:picMk id="20" creationId="{1F01FEC1-310C-AC09-7528-83DD4F96CD40}"/>
          </ac:picMkLst>
        </pc:picChg>
        <pc:picChg chg="add mod">
          <ac:chgData name="Cameron Mostoufi" userId="20050bc7ebf3fa43" providerId="LiveId" clId="{16B24D4E-2C9D-40EB-9FEF-A03C563F040D}" dt="2024-01-09T07:15:05.176" v="458" actId="571"/>
          <ac:picMkLst>
            <pc:docMk/>
            <pc:sldMk cId="2137069522" sldId="296"/>
            <ac:picMk id="21" creationId="{C70A0429-2B91-2E2A-5E70-9EEF27F689AA}"/>
          </ac:picMkLst>
        </pc:picChg>
        <pc:picChg chg="add mod">
          <ac:chgData name="Cameron Mostoufi" userId="20050bc7ebf3fa43" providerId="LiveId" clId="{16B24D4E-2C9D-40EB-9FEF-A03C563F040D}" dt="2024-01-09T07:15:05.176" v="458" actId="571"/>
          <ac:picMkLst>
            <pc:docMk/>
            <pc:sldMk cId="2137069522" sldId="296"/>
            <ac:picMk id="22" creationId="{8EE7EF8F-1B5F-9D3E-3CFC-A534C8E6C21A}"/>
          </ac:picMkLst>
        </pc:picChg>
        <pc:picChg chg="add mod">
          <ac:chgData name="Cameron Mostoufi" userId="20050bc7ebf3fa43" providerId="LiveId" clId="{16B24D4E-2C9D-40EB-9FEF-A03C563F040D}" dt="2024-01-09T07:15:15.138" v="460" actId="571"/>
          <ac:picMkLst>
            <pc:docMk/>
            <pc:sldMk cId="2137069522" sldId="296"/>
            <ac:picMk id="23" creationId="{6432F3ED-D377-6ADD-D461-C2AE52150F29}"/>
          </ac:picMkLst>
        </pc:picChg>
        <pc:picChg chg="add mod">
          <ac:chgData name="Cameron Mostoufi" userId="20050bc7ebf3fa43" providerId="LiveId" clId="{16B24D4E-2C9D-40EB-9FEF-A03C563F040D}" dt="2024-01-09T07:15:15.138" v="460" actId="571"/>
          <ac:picMkLst>
            <pc:docMk/>
            <pc:sldMk cId="2137069522" sldId="296"/>
            <ac:picMk id="24" creationId="{7C8C6030-3898-7AA5-CF91-7C48A5CC81D8}"/>
          </ac:picMkLst>
        </pc:picChg>
        <pc:picChg chg="add mod">
          <ac:chgData name="Cameron Mostoufi" userId="20050bc7ebf3fa43" providerId="LiveId" clId="{16B24D4E-2C9D-40EB-9FEF-A03C563F040D}" dt="2024-01-09T07:19:17.935" v="472" actId="1076"/>
          <ac:picMkLst>
            <pc:docMk/>
            <pc:sldMk cId="2137069522" sldId="296"/>
            <ac:picMk id="1026" creationId="{95BB4D84-8B74-C404-A0A8-3995CE095E42}"/>
          </ac:picMkLst>
        </pc:picChg>
        <pc:cxnChg chg="add mod">
          <ac:chgData name="Cameron Mostoufi" userId="20050bc7ebf3fa43" providerId="LiveId" clId="{16B24D4E-2C9D-40EB-9FEF-A03C563F040D}" dt="2024-01-09T07:04:48.081" v="429" actId="1076"/>
          <ac:cxnSpMkLst>
            <pc:docMk/>
            <pc:sldMk cId="2137069522" sldId="296"/>
            <ac:cxnSpMk id="13" creationId="{41A591CC-833D-A83A-F9E9-F26C21043D39}"/>
          </ac:cxnSpMkLst>
        </pc:cxnChg>
        <pc:cxnChg chg="add mod">
          <ac:chgData name="Cameron Mostoufi" userId="20050bc7ebf3fa43" providerId="LiveId" clId="{16B24D4E-2C9D-40EB-9FEF-A03C563F040D}" dt="2024-01-09T06:51:11.770" v="346"/>
          <ac:cxnSpMkLst>
            <pc:docMk/>
            <pc:sldMk cId="2137069522" sldId="296"/>
            <ac:cxnSpMk id="16" creationId="{713E1F0B-0128-864D-0AB6-8CA74A7043FB}"/>
          </ac:cxnSpMkLst>
        </pc:cxnChg>
      </pc:sldChg>
    </pc:docChg>
  </pc:docChgLst>
  <pc:docChgLst>
    <pc:chgData name="Tharun, Agathiya" userId="f5ba4c47-a876-4332-9a05-f75abe962356" providerId="ADAL" clId="{08A78FC8-02D0-40B0-BB76-970E2B369A30}"/>
    <pc:docChg chg="undo redo custSel addSld delSld modSld sldOrd">
      <pc:chgData name="Tharun, Agathiya" userId="f5ba4c47-a876-4332-9a05-f75abe962356" providerId="ADAL" clId="{08A78FC8-02D0-40B0-BB76-970E2B369A30}" dt="2024-03-07T17:55:02.013" v="1686" actId="20577"/>
      <pc:docMkLst>
        <pc:docMk/>
      </pc:docMkLst>
      <pc:sldChg chg="modTransition">
        <pc:chgData name="Tharun, Agathiya" userId="f5ba4c47-a876-4332-9a05-f75abe962356" providerId="ADAL" clId="{08A78FC8-02D0-40B0-BB76-970E2B369A30}" dt="2024-03-07T10:28:06.830" v="857"/>
        <pc:sldMkLst>
          <pc:docMk/>
          <pc:sldMk cId="0" sldId="256"/>
        </pc:sldMkLst>
      </pc:sldChg>
      <pc:sldChg chg="modTransition">
        <pc:chgData name="Tharun, Agathiya" userId="f5ba4c47-a876-4332-9a05-f75abe962356" providerId="ADAL" clId="{08A78FC8-02D0-40B0-BB76-970E2B369A30}" dt="2024-03-07T10:28:06.830" v="857"/>
        <pc:sldMkLst>
          <pc:docMk/>
          <pc:sldMk cId="0" sldId="263"/>
        </pc:sldMkLst>
      </pc:sldChg>
      <pc:sldChg chg="del">
        <pc:chgData name="Tharun, Agathiya" userId="f5ba4c47-a876-4332-9a05-f75abe962356" providerId="ADAL" clId="{08A78FC8-02D0-40B0-BB76-970E2B369A30}" dt="2024-03-07T09:58:18.976" v="51" actId="2696"/>
        <pc:sldMkLst>
          <pc:docMk/>
          <pc:sldMk cId="3716591050" sldId="298"/>
        </pc:sldMkLst>
      </pc:sldChg>
      <pc:sldChg chg="modSp new mod ord modTransition modShow">
        <pc:chgData name="Tharun, Agathiya" userId="f5ba4c47-a876-4332-9a05-f75abe962356" providerId="ADAL" clId="{08A78FC8-02D0-40B0-BB76-970E2B369A30}" dt="2024-03-07T10:28:06.830" v="857"/>
        <pc:sldMkLst>
          <pc:docMk/>
          <pc:sldMk cId="3315509165" sldId="310"/>
        </pc:sldMkLst>
        <pc:spChg chg="mod">
          <ac:chgData name="Tharun, Agathiya" userId="f5ba4c47-a876-4332-9a05-f75abe962356" providerId="ADAL" clId="{08A78FC8-02D0-40B0-BB76-970E2B369A30}" dt="2024-03-07T06:43:14.926" v="2" actId="27636"/>
          <ac:spMkLst>
            <pc:docMk/>
            <pc:sldMk cId="3315509165" sldId="310"/>
            <ac:spMk id="2" creationId="{CBC0D25A-6899-D687-8ECA-2B12F4ED2412}"/>
          </ac:spMkLst>
        </pc:spChg>
        <pc:spChg chg="mod">
          <ac:chgData name="Tharun, Agathiya" userId="f5ba4c47-a876-4332-9a05-f75abe962356" providerId="ADAL" clId="{08A78FC8-02D0-40B0-BB76-970E2B369A30}" dt="2024-03-07T09:57:06.814" v="4" actId="27636"/>
          <ac:spMkLst>
            <pc:docMk/>
            <pc:sldMk cId="3315509165" sldId="310"/>
            <ac:spMk id="3" creationId="{0FF6F828-0397-9591-4E5E-152AEF32157B}"/>
          </ac:spMkLst>
        </pc:spChg>
      </pc:sldChg>
      <pc:sldChg chg="del">
        <pc:chgData name="Tharun, Agathiya" userId="f5ba4c47-a876-4332-9a05-f75abe962356" providerId="ADAL" clId="{08A78FC8-02D0-40B0-BB76-970E2B369A30}" dt="2024-03-07T09:59:05.755" v="87" actId="47"/>
        <pc:sldMkLst>
          <pc:docMk/>
          <pc:sldMk cId="2181539331" sldId="311"/>
        </pc:sldMkLst>
      </pc:sldChg>
      <pc:sldChg chg="del">
        <pc:chgData name="Tharun, Agathiya" userId="f5ba4c47-a876-4332-9a05-f75abe962356" providerId="ADAL" clId="{08A78FC8-02D0-40B0-BB76-970E2B369A30}" dt="2024-03-07T09:59:05.755" v="87" actId="47"/>
        <pc:sldMkLst>
          <pc:docMk/>
          <pc:sldMk cId="2967372696" sldId="312"/>
        </pc:sldMkLst>
      </pc:sldChg>
      <pc:sldChg chg="del">
        <pc:chgData name="Tharun, Agathiya" userId="f5ba4c47-a876-4332-9a05-f75abe962356" providerId="ADAL" clId="{08A78FC8-02D0-40B0-BB76-970E2B369A30}" dt="2024-03-07T09:59:25.016" v="95" actId="47"/>
        <pc:sldMkLst>
          <pc:docMk/>
          <pc:sldMk cId="215519836" sldId="313"/>
        </pc:sldMkLst>
      </pc:sldChg>
      <pc:sldChg chg="del">
        <pc:chgData name="Tharun, Agathiya" userId="f5ba4c47-a876-4332-9a05-f75abe962356" providerId="ADAL" clId="{08A78FC8-02D0-40B0-BB76-970E2B369A30}" dt="2024-03-07T09:59:42.357" v="99" actId="47"/>
        <pc:sldMkLst>
          <pc:docMk/>
          <pc:sldMk cId="1730830298" sldId="314"/>
        </pc:sldMkLst>
      </pc:sldChg>
      <pc:sldChg chg="modSp del mod">
        <pc:chgData name="Tharun, Agathiya" userId="f5ba4c47-a876-4332-9a05-f75abe962356" providerId="ADAL" clId="{08A78FC8-02D0-40B0-BB76-970E2B369A30}" dt="2024-03-07T10:01:14.729" v="108" actId="47"/>
        <pc:sldMkLst>
          <pc:docMk/>
          <pc:sldMk cId="809860532" sldId="315"/>
        </pc:sldMkLst>
        <pc:spChg chg="mod">
          <ac:chgData name="Tharun, Agathiya" userId="f5ba4c47-a876-4332-9a05-f75abe962356" providerId="ADAL" clId="{08A78FC8-02D0-40B0-BB76-970E2B369A30}" dt="2024-03-07T09:59:56.875" v="103"/>
          <ac:spMkLst>
            <pc:docMk/>
            <pc:sldMk cId="809860532" sldId="315"/>
            <ac:spMk id="3" creationId="{0A6B90D7-E6E9-529D-CEBE-32D42940E228}"/>
          </ac:spMkLst>
        </pc:spChg>
      </pc:sldChg>
      <pc:sldChg chg="modSp add del mod">
        <pc:chgData name="Tharun, Agathiya" userId="f5ba4c47-a876-4332-9a05-f75abe962356" providerId="ADAL" clId="{08A78FC8-02D0-40B0-BB76-970E2B369A30}" dt="2024-03-07T10:02:07.059" v="147" actId="47"/>
        <pc:sldMkLst>
          <pc:docMk/>
          <pc:sldMk cId="4216573288" sldId="316"/>
        </pc:sldMkLst>
        <pc:spChg chg="mod">
          <ac:chgData name="Tharun, Agathiya" userId="f5ba4c47-a876-4332-9a05-f75abe962356" providerId="ADAL" clId="{08A78FC8-02D0-40B0-BB76-970E2B369A30}" dt="2024-03-07T09:58:01.514" v="47" actId="20577"/>
          <ac:spMkLst>
            <pc:docMk/>
            <pc:sldMk cId="4216573288" sldId="316"/>
            <ac:spMk id="3" creationId="{9B58C639-6892-6319-94F1-B4F1388092D6}"/>
          </ac:spMkLst>
        </pc:spChg>
      </pc:sldChg>
      <pc:sldChg chg="modSp add del mod">
        <pc:chgData name="Tharun, Agathiya" userId="f5ba4c47-a876-4332-9a05-f75abe962356" providerId="ADAL" clId="{08A78FC8-02D0-40B0-BB76-970E2B369A30}" dt="2024-03-07T10:02:07.059" v="147" actId="47"/>
        <pc:sldMkLst>
          <pc:docMk/>
          <pc:sldMk cId="1050733321" sldId="317"/>
        </pc:sldMkLst>
        <pc:spChg chg="mod">
          <ac:chgData name="Tharun, Agathiya" userId="f5ba4c47-a876-4332-9a05-f75abe962356" providerId="ADAL" clId="{08A78FC8-02D0-40B0-BB76-970E2B369A30}" dt="2024-03-07T09:57:39.406" v="37" actId="20577"/>
          <ac:spMkLst>
            <pc:docMk/>
            <pc:sldMk cId="1050733321" sldId="317"/>
            <ac:spMk id="3" creationId="{55C529D6-2426-D7E6-ADD2-3BA29DC8C966}"/>
          </ac:spMkLst>
        </pc:spChg>
      </pc:sldChg>
      <pc:sldChg chg="addSp modSp new mod modTransition">
        <pc:chgData name="Tharun, Agathiya" userId="f5ba4c47-a876-4332-9a05-f75abe962356" providerId="ADAL" clId="{08A78FC8-02D0-40B0-BB76-970E2B369A30}" dt="2024-03-07T17:48:57.617" v="1632" actId="14100"/>
        <pc:sldMkLst>
          <pc:docMk/>
          <pc:sldMk cId="1322623923" sldId="318"/>
        </pc:sldMkLst>
        <pc:spChg chg="mod">
          <ac:chgData name="Tharun, Agathiya" userId="f5ba4c47-a876-4332-9a05-f75abe962356" providerId="ADAL" clId="{08A78FC8-02D0-40B0-BB76-970E2B369A30}" dt="2024-03-07T10:24:21.457" v="617" actId="20577"/>
          <ac:spMkLst>
            <pc:docMk/>
            <pc:sldMk cId="1322623923" sldId="318"/>
            <ac:spMk id="2" creationId="{44507F91-6DE8-5F1B-8FED-D23363D358C9}"/>
          </ac:spMkLst>
        </pc:spChg>
        <pc:spChg chg="mod">
          <ac:chgData name="Tharun, Agathiya" userId="f5ba4c47-a876-4332-9a05-f75abe962356" providerId="ADAL" clId="{08A78FC8-02D0-40B0-BB76-970E2B369A30}" dt="2024-03-07T09:58:24.508" v="54" actId="20577"/>
          <ac:spMkLst>
            <pc:docMk/>
            <pc:sldMk cId="1322623923" sldId="318"/>
            <ac:spMk id="3" creationId="{38AEF000-511D-BBB1-A95D-11986CEE5D6C}"/>
          </ac:spMkLst>
        </pc:spChg>
        <pc:spChg chg="mod">
          <ac:chgData name="Tharun, Agathiya" userId="f5ba4c47-a876-4332-9a05-f75abe962356" providerId="ADAL" clId="{08A78FC8-02D0-40B0-BB76-970E2B369A30}" dt="2024-03-07T10:07:32.019" v="426" actId="14100"/>
          <ac:spMkLst>
            <pc:docMk/>
            <pc:sldMk cId="1322623923" sldId="318"/>
            <ac:spMk id="4" creationId="{9DCDDE06-C672-FA74-8D64-36CE25313192}"/>
          </ac:spMkLst>
        </pc:spChg>
        <pc:spChg chg="add mod">
          <ac:chgData name="Tharun, Agathiya" userId="f5ba4c47-a876-4332-9a05-f75abe962356" providerId="ADAL" clId="{08A78FC8-02D0-40B0-BB76-970E2B369A30}" dt="2024-03-07T17:48:57.617" v="1632" actId="14100"/>
          <ac:spMkLst>
            <pc:docMk/>
            <pc:sldMk cId="1322623923" sldId="318"/>
            <ac:spMk id="5" creationId="{1E63E380-7758-580A-9B4E-17B318BA5531}"/>
          </ac:spMkLst>
        </pc:spChg>
        <pc:spChg chg="add mod">
          <ac:chgData name="Tharun, Agathiya" userId="f5ba4c47-a876-4332-9a05-f75abe962356" providerId="ADAL" clId="{08A78FC8-02D0-40B0-BB76-970E2B369A30}" dt="2024-03-07T10:07:34.218" v="430" actId="20577"/>
          <ac:spMkLst>
            <pc:docMk/>
            <pc:sldMk cId="1322623923" sldId="318"/>
            <ac:spMk id="6" creationId="{1410BF19-CC7B-9228-AE9F-FC2C4F745E2B}"/>
          </ac:spMkLst>
        </pc:spChg>
        <pc:picChg chg="add mod">
          <ac:chgData name="Tharun, Agathiya" userId="f5ba4c47-a876-4332-9a05-f75abe962356" providerId="ADAL" clId="{08A78FC8-02D0-40B0-BB76-970E2B369A30}" dt="2024-03-07T10:24:10.322" v="610" actId="1076"/>
          <ac:picMkLst>
            <pc:docMk/>
            <pc:sldMk cId="1322623923" sldId="318"/>
            <ac:picMk id="7" creationId="{6463A5E2-722A-A085-6BC0-A1D994A0202E}"/>
          </ac:picMkLst>
        </pc:picChg>
      </pc:sldChg>
      <pc:sldChg chg="modSp add mod">
        <pc:chgData name="Tharun, Agathiya" userId="f5ba4c47-a876-4332-9a05-f75abe962356" providerId="ADAL" clId="{08A78FC8-02D0-40B0-BB76-970E2B369A30}" dt="2024-03-07T09:58:55.476" v="86" actId="20577"/>
        <pc:sldMkLst>
          <pc:docMk/>
          <pc:sldMk cId="2009542314" sldId="319"/>
        </pc:sldMkLst>
        <pc:spChg chg="mod">
          <ac:chgData name="Tharun, Agathiya" userId="f5ba4c47-a876-4332-9a05-f75abe962356" providerId="ADAL" clId="{08A78FC8-02D0-40B0-BB76-970E2B369A30}" dt="2024-03-07T09:58:55.476" v="86" actId="20577"/>
          <ac:spMkLst>
            <pc:docMk/>
            <pc:sldMk cId="2009542314" sldId="319"/>
            <ac:spMk id="3" creationId="{A0CDE764-CAFD-D923-9A4F-53BCEDD87CFC}"/>
          </ac:spMkLst>
        </pc:spChg>
      </pc:sldChg>
      <pc:sldChg chg="addSp delSp modSp add mod modTransition">
        <pc:chgData name="Tharun, Agathiya" userId="f5ba4c47-a876-4332-9a05-f75abe962356" providerId="ADAL" clId="{08A78FC8-02D0-40B0-BB76-970E2B369A30}" dt="2024-03-07T17:51:09.604" v="1645" actId="20577"/>
        <pc:sldMkLst>
          <pc:docMk/>
          <pc:sldMk cId="3184337531" sldId="320"/>
        </pc:sldMkLst>
        <pc:spChg chg="mod">
          <ac:chgData name="Tharun, Agathiya" userId="f5ba4c47-a876-4332-9a05-f75abe962356" providerId="ADAL" clId="{08A78FC8-02D0-40B0-BB76-970E2B369A30}" dt="2024-03-07T17:50:55.541" v="1637" actId="20577"/>
          <ac:spMkLst>
            <pc:docMk/>
            <pc:sldMk cId="3184337531" sldId="320"/>
            <ac:spMk id="2" creationId="{80993DAA-2A04-3EFB-43C8-0D1F6E335860}"/>
          </ac:spMkLst>
        </pc:spChg>
        <pc:spChg chg="mod">
          <ac:chgData name="Tharun, Agathiya" userId="f5ba4c47-a876-4332-9a05-f75abe962356" providerId="ADAL" clId="{08A78FC8-02D0-40B0-BB76-970E2B369A30}" dt="2024-03-07T09:58:40.697" v="60"/>
          <ac:spMkLst>
            <pc:docMk/>
            <pc:sldMk cId="3184337531" sldId="320"/>
            <ac:spMk id="3" creationId="{8DA16E25-D313-D7BE-9253-6E49FC5993C2}"/>
          </ac:spMkLst>
        </pc:spChg>
        <pc:spChg chg="mod">
          <ac:chgData name="Tharun, Agathiya" userId="f5ba4c47-a876-4332-9a05-f75abe962356" providerId="ADAL" clId="{08A78FC8-02D0-40B0-BB76-970E2B369A30}" dt="2024-03-07T17:51:09.604" v="1645" actId="20577"/>
          <ac:spMkLst>
            <pc:docMk/>
            <pc:sldMk cId="3184337531" sldId="320"/>
            <ac:spMk id="4" creationId="{053626B8-E61C-4C09-BE1E-F626B1D7D9B1}"/>
          </ac:spMkLst>
        </pc:spChg>
        <pc:picChg chg="add">
          <ac:chgData name="Tharun, Agathiya" userId="f5ba4c47-a876-4332-9a05-f75abe962356" providerId="ADAL" clId="{08A78FC8-02D0-40B0-BB76-970E2B369A30}" dt="2024-03-07T10:25:08.982" v="622"/>
          <ac:picMkLst>
            <pc:docMk/>
            <pc:sldMk cId="3184337531" sldId="320"/>
            <ac:picMk id="1026" creationId="{5B8BFB80-E541-9E0C-282B-F6E9EE712DCD}"/>
          </ac:picMkLst>
        </pc:picChg>
        <pc:picChg chg="add del mod">
          <ac:chgData name="Tharun, Agathiya" userId="f5ba4c47-a876-4332-9a05-f75abe962356" providerId="ADAL" clId="{08A78FC8-02D0-40B0-BB76-970E2B369A30}" dt="2024-03-07T17:39:52.040" v="1610" actId="478"/>
          <ac:picMkLst>
            <pc:docMk/>
            <pc:sldMk cId="3184337531" sldId="320"/>
            <ac:picMk id="1028" creationId="{2C1C2114-A9D6-ABBE-741D-55D2FFBFF6BC}"/>
          </ac:picMkLst>
        </pc:picChg>
        <pc:picChg chg="add mod">
          <ac:chgData name="Tharun, Agathiya" userId="f5ba4c47-a876-4332-9a05-f75abe962356" providerId="ADAL" clId="{08A78FC8-02D0-40B0-BB76-970E2B369A30}" dt="2024-03-07T17:40:49.002" v="1626" actId="1076"/>
          <ac:picMkLst>
            <pc:docMk/>
            <pc:sldMk cId="3184337531" sldId="320"/>
            <ac:picMk id="1030" creationId="{66293819-999B-848E-B1B1-CE5A3B8DADAE}"/>
          </ac:picMkLst>
        </pc:picChg>
      </pc:sldChg>
      <pc:sldChg chg="add del">
        <pc:chgData name="Tharun, Agathiya" userId="f5ba4c47-a876-4332-9a05-f75abe962356" providerId="ADAL" clId="{08A78FC8-02D0-40B0-BB76-970E2B369A30}" dt="2024-03-07T10:00:25.481" v="105" actId="47"/>
        <pc:sldMkLst>
          <pc:docMk/>
          <pc:sldMk cId="651859771" sldId="321"/>
        </pc:sldMkLst>
      </pc:sldChg>
      <pc:sldChg chg="modSp add mod ord modTransition">
        <pc:chgData name="Tharun, Agathiya" userId="f5ba4c47-a876-4332-9a05-f75abe962356" providerId="ADAL" clId="{08A78FC8-02D0-40B0-BB76-970E2B369A30}" dt="2024-03-07T10:28:06.830" v="857"/>
        <pc:sldMkLst>
          <pc:docMk/>
          <pc:sldMk cId="576280069" sldId="322"/>
        </pc:sldMkLst>
        <pc:spChg chg="mod">
          <ac:chgData name="Tharun, Agathiya" userId="f5ba4c47-a876-4332-9a05-f75abe962356" providerId="ADAL" clId="{08A78FC8-02D0-40B0-BB76-970E2B369A30}" dt="2024-03-07T09:59:33.289" v="98"/>
          <ac:spMkLst>
            <pc:docMk/>
            <pc:sldMk cId="576280069" sldId="322"/>
            <ac:spMk id="3" creationId="{06D9D0C9-B95C-C556-7A5E-3CF7AAA8475D}"/>
          </ac:spMkLst>
        </pc:spChg>
      </pc:sldChg>
      <pc:sldChg chg="addSp delSp modSp add mod modTransition modNotesTx">
        <pc:chgData name="Tharun, Agathiya" userId="f5ba4c47-a876-4332-9a05-f75abe962356" providerId="ADAL" clId="{08A78FC8-02D0-40B0-BB76-970E2B369A30}" dt="2024-03-07T17:53:31.208" v="1646" actId="20577"/>
        <pc:sldMkLst>
          <pc:docMk/>
          <pc:sldMk cId="344464786" sldId="323"/>
        </pc:sldMkLst>
        <pc:spChg chg="mod">
          <ac:chgData name="Tharun, Agathiya" userId="f5ba4c47-a876-4332-9a05-f75abe962356" providerId="ADAL" clId="{08A78FC8-02D0-40B0-BB76-970E2B369A30}" dt="2024-03-07T10:42:31.545" v="1281" actId="20577"/>
          <ac:spMkLst>
            <pc:docMk/>
            <pc:sldMk cId="344464786" sldId="323"/>
            <ac:spMk id="2" creationId="{E378C7D4-100E-C15B-4CAF-B1EDCED56528}"/>
          </ac:spMkLst>
        </pc:spChg>
        <pc:spChg chg="del">
          <ac:chgData name="Tharun, Agathiya" userId="f5ba4c47-a876-4332-9a05-f75abe962356" providerId="ADAL" clId="{08A78FC8-02D0-40B0-BB76-970E2B369A30}" dt="2024-03-07T09:59:19.145" v="88" actId="478"/>
          <ac:spMkLst>
            <pc:docMk/>
            <pc:sldMk cId="344464786" sldId="323"/>
            <ac:spMk id="3" creationId="{27FC9A9C-9A0E-CE17-EE98-22083967C71B}"/>
          </ac:spMkLst>
        </pc:spChg>
        <pc:spChg chg="add del mod">
          <ac:chgData name="Tharun, Agathiya" userId="f5ba4c47-a876-4332-9a05-f75abe962356" providerId="ADAL" clId="{08A78FC8-02D0-40B0-BB76-970E2B369A30}" dt="2024-03-07T09:59:22.553" v="94"/>
          <ac:spMkLst>
            <pc:docMk/>
            <pc:sldMk cId="344464786" sldId="323"/>
            <ac:spMk id="6" creationId="{52FE1359-A9C1-207C-0076-3AC46FCB2240}"/>
          </ac:spMkLst>
        </pc:spChg>
        <pc:spChg chg="add mod">
          <ac:chgData name="Tharun, Agathiya" userId="f5ba4c47-a876-4332-9a05-f75abe962356" providerId="ADAL" clId="{08A78FC8-02D0-40B0-BB76-970E2B369A30}" dt="2024-03-07T09:59:20.238" v="93"/>
          <ac:spMkLst>
            <pc:docMk/>
            <pc:sldMk cId="344464786" sldId="323"/>
            <ac:spMk id="7" creationId="{E8A743EF-A635-4056-A459-164783F04E2A}"/>
          </ac:spMkLst>
        </pc:spChg>
        <pc:spChg chg="add mod">
          <ac:chgData name="Tharun, Agathiya" userId="f5ba4c47-a876-4332-9a05-f75abe962356" providerId="ADAL" clId="{08A78FC8-02D0-40B0-BB76-970E2B369A30}" dt="2024-03-07T09:59:22.553" v="94"/>
          <ac:spMkLst>
            <pc:docMk/>
            <pc:sldMk cId="344464786" sldId="323"/>
            <ac:spMk id="8" creationId="{F3090DFA-8661-B38F-481E-0FD51B7A38A7}"/>
          </ac:spMkLst>
        </pc:spChg>
        <pc:picChg chg="add mod">
          <ac:chgData name="Tharun, Agathiya" userId="f5ba4c47-a876-4332-9a05-f75abe962356" providerId="ADAL" clId="{08A78FC8-02D0-40B0-BB76-970E2B369A30}" dt="2024-03-07T17:20:57.047" v="1528" actId="14100"/>
          <ac:picMkLst>
            <pc:docMk/>
            <pc:sldMk cId="344464786" sldId="323"/>
            <ac:picMk id="2050" creationId="{404900B0-581D-1BEC-B2D8-71760A6B21EF}"/>
          </ac:picMkLst>
        </pc:picChg>
      </pc:sldChg>
      <pc:sldChg chg="modSp add mod modTransition">
        <pc:chgData name="Tharun, Agathiya" userId="f5ba4c47-a876-4332-9a05-f75abe962356" providerId="ADAL" clId="{08A78FC8-02D0-40B0-BB76-970E2B369A30}" dt="2024-03-07T17:22:14.067" v="1542" actId="1076"/>
        <pc:sldMkLst>
          <pc:docMk/>
          <pc:sldMk cId="4160777050" sldId="324"/>
        </pc:sldMkLst>
        <pc:spChg chg="mod">
          <ac:chgData name="Tharun, Agathiya" userId="f5ba4c47-a876-4332-9a05-f75abe962356" providerId="ADAL" clId="{08A78FC8-02D0-40B0-BB76-970E2B369A30}" dt="2024-03-07T09:59:48.918" v="101"/>
          <ac:spMkLst>
            <pc:docMk/>
            <pc:sldMk cId="4160777050" sldId="324"/>
            <ac:spMk id="3" creationId="{CCE3115E-FD9C-3382-FF04-4A986493C3FC}"/>
          </ac:spMkLst>
        </pc:spChg>
        <pc:picChg chg="mod">
          <ac:chgData name="Tharun, Agathiya" userId="f5ba4c47-a876-4332-9a05-f75abe962356" providerId="ADAL" clId="{08A78FC8-02D0-40B0-BB76-970E2B369A30}" dt="2024-03-07T17:22:14.067" v="1542" actId="1076"/>
          <ac:picMkLst>
            <pc:docMk/>
            <pc:sldMk cId="4160777050" sldId="324"/>
            <ac:picMk id="2" creationId="{A6B4710B-F83C-8DEB-E0B7-6124105147BD}"/>
          </ac:picMkLst>
        </pc:picChg>
      </pc:sldChg>
      <pc:sldChg chg="addSp modSp add mod modTransition modNotesTx">
        <pc:chgData name="Tharun, Agathiya" userId="f5ba4c47-a876-4332-9a05-f75abe962356" providerId="ADAL" clId="{08A78FC8-02D0-40B0-BB76-970E2B369A30}" dt="2024-03-07T17:55:02.013" v="1686" actId="20577"/>
        <pc:sldMkLst>
          <pc:docMk/>
          <pc:sldMk cId="1892686515" sldId="325"/>
        </pc:sldMkLst>
        <pc:spChg chg="mod">
          <ac:chgData name="Tharun, Agathiya" userId="f5ba4c47-a876-4332-9a05-f75abe962356" providerId="ADAL" clId="{08A78FC8-02D0-40B0-BB76-970E2B369A30}" dt="2024-03-07T10:45:51.107" v="1429" actId="20577"/>
          <ac:spMkLst>
            <pc:docMk/>
            <pc:sldMk cId="1892686515" sldId="325"/>
            <ac:spMk id="2" creationId="{352882E8-DAAB-C9D1-38F5-A0913EF27C74}"/>
          </ac:spMkLst>
        </pc:spChg>
        <pc:spChg chg="mod">
          <ac:chgData name="Tharun, Agathiya" userId="f5ba4c47-a876-4332-9a05-f75abe962356" providerId="ADAL" clId="{08A78FC8-02D0-40B0-BB76-970E2B369A30}" dt="2024-03-07T10:01:11.395" v="106"/>
          <ac:spMkLst>
            <pc:docMk/>
            <pc:sldMk cId="1892686515" sldId="325"/>
            <ac:spMk id="3" creationId="{5F3C8FC4-6931-C373-4309-8F53A9006D89}"/>
          </ac:spMkLst>
        </pc:spChg>
        <pc:picChg chg="add mod">
          <ac:chgData name="Tharun, Agathiya" userId="f5ba4c47-a876-4332-9a05-f75abe962356" providerId="ADAL" clId="{08A78FC8-02D0-40B0-BB76-970E2B369A30}" dt="2024-03-07T10:46:28.359" v="1473" actId="14100"/>
          <ac:picMkLst>
            <pc:docMk/>
            <pc:sldMk cId="1892686515" sldId="325"/>
            <ac:picMk id="5" creationId="{DC9B5D68-5F06-FB89-68DE-BF1D4C0F31A6}"/>
          </ac:picMkLst>
        </pc:picChg>
      </pc:sldChg>
      <pc:sldChg chg="add del">
        <pc:chgData name="Tharun, Agathiya" userId="f5ba4c47-a876-4332-9a05-f75abe962356" providerId="ADAL" clId="{08A78FC8-02D0-40B0-BB76-970E2B369A30}" dt="2024-03-07T10:02:07.059" v="147" actId="47"/>
        <pc:sldMkLst>
          <pc:docMk/>
          <pc:sldMk cId="1754829021" sldId="326"/>
        </pc:sldMkLst>
      </pc:sldChg>
      <pc:sldChg chg="modSp add mod modTransition">
        <pc:chgData name="Tharun, Agathiya" userId="f5ba4c47-a876-4332-9a05-f75abe962356" providerId="ADAL" clId="{08A78FC8-02D0-40B0-BB76-970E2B369A30}" dt="2024-03-07T17:19:26.053" v="1526" actId="1076"/>
        <pc:sldMkLst>
          <pc:docMk/>
          <pc:sldMk cId="3324425026" sldId="327"/>
        </pc:sldMkLst>
        <pc:spChg chg="mod">
          <ac:chgData name="Tharun, Agathiya" userId="f5ba4c47-a876-4332-9a05-f75abe962356" providerId="ADAL" clId="{08A78FC8-02D0-40B0-BB76-970E2B369A30}" dt="2024-03-07T17:19:26.053" v="1526" actId="1076"/>
          <ac:spMkLst>
            <pc:docMk/>
            <pc:sldMk cId="3324425026" sldId="327"/>
            <ac:spMk id="2" creationId="{843AFB32-2FA5-9242-5207-B405B86D0CF8}"/>
          </ac:spMkLst>
        </pc:spChg>
        <pc:spChg chg="mod">
          <ac:chgData name="Tharun, Agathiya" userId="f5ba4c47-a876-4332-9a05-f75abe962356" providerId="ADAL" clId="{08A78FC8-02D0-40B0-BB76-970E2B369A30}" dt="2024-03-07T10:01:38.190" v="116" actId="20577"/>
          <ac:spMkLst>
            <pc:docMk/>
            <pc:sldMk cId="3324425026" sldId="327"/>
            <ac:spMk id="3" creationId="{785181CC-93D6-FFFC-8F6C-1CC8C64A660C}"/>
          </ac:spMkLst>
        </pc:spChg>
        <pc:spChg chg="mod">
          <ac:chgData name="Tharun, Agathiya" userId="f5ba4c47-a876-4332-9a05-f75abe962356" providerId="ADAL" clId="{08A78FC8-02D0-40B0-BB76-970E2B369A30}" dt="2024-03-07T17:19:13.360" v="1524" actId="1076"/>
          <ac:spMkLst>
            <pc:docMk/>
            <pc:sldMk cId="3324425026" sldId="327"/>
            <ac:spMk id="10" creationId="{E2CE4C8B-E9A9-8E4E-CBC1-C08D839175B2}"/>
          </ac:spMkLst>
        </pc:spChg>
      </pc:sldChg>
      <pc:sldChg chg="addSp modSp add mod ord modTransition">
        <pc:chgData name="Tharun, Agathiya" userId="f5ba4c47-a876-4332-9a05-f75abe962356" providerId="ADAL" clId="{08A78FC8-02D0-40B0-BB76-970E2B369A30}" dt="2024-03-07T10:59:36.468" v="1483" actId="1076"/>
        <pc:sldMkLst>
          <pc:docMk/>
          <pc:sldMk cId="3104999709" sldId="328"/>
        </pc:sldMkLst>
        <pc:spChg chg="mod">
          <ac:chgData name="Tharun, Agathiya" userId="f5ba4c47-a876-4332-9a05-f75abe962356" providerId="ADAL" clId="{08A78FC8-02D0-40B0-BB76-970E2B369A30}" dt="2024-03-07T10:41:05.764" v="1153" actId="20577"/>
          <ac:spMkLst>
            <pc:docMk/>
            <pc:sldMk cId="3104999709" sldId="328"/>
            <ac:spMk id="2" creationId="{9F6F5271-336A-CA03-39BA-239FC840C88D}"/>
          </ac:spMkLst>
        </pc:spChg>
        <pc:spChg chg="mod">
          <ac:chgData name="Tharun, Agathiya" userId="f5ba4c47-a876-4332-9a05-f75abe962356" providerId="ADAL" clId="{08A78FC8-02D0-40B0-BB76-970E2B369A30}" dt="2024-03-07T10:01:55.769" v="135" actId="20577"/>
          <ac:spMkLst>
            <pc:docMk/>
            <pc:sldMk cId="3104999709" sldId="328"/>
            <ac:spMk id="3" creationId="{97A84FC1-ACCD-9CA3-4746-2BC277E70E2A}"/>
          </ac:spMkLst>
        </pc:spChg>
        <pc:picChg chg="add mod">
          <ac:chgData name="Tharun, Agathiya" userId="f5ba4c47-a876-4332-9a05-f75abe962356" providerId="ADAL" clId="{08A78FC8-02D0-40B0-BB76-970E2B369A30}" dt="2024-03-07T10:59:36.468" v="1483" actId="1076"/>
          <ac:picMkLst>
            <pc:docMk/>
            <pc:sldMk cId="3104999709" sldId="328"/>
            <ac:picMk id="3074" creationId="{AC9BFC86-D887-EC1C-0B12-E17933FB9C67}"/>
          </ac:picMkLst>
        </pc:picChg>
      </pc:sldChg>
      <pc:sldChg chg="modSp add mod modTransition">
        <pc:chgData name="Tharun, Agathiya" userId="f5ba4c47-a876-4332-9a05-f75abe962356" providerId="ADAL" clId="{08A78FC8-02D0-40B0-BB76-970E2B369A30}" dt="2024-03-07T17:38:34.139" v="1609" actId="20577"/>
        <pc:sldMkLst>
          <pc:docMk/>
          <pc:sldMk cId="1312391458" sldId="329"/>
        </pc:sldMkLst>
        <pc:spChg chg="mod">
          <ac:chgData name="Tharun, Agathiya" userId="f5ba4c47-a876-4332-9a05-f75abe962356" providerId="ADAL" clId="{08A78FC8-02D0-40B0-BB76-970E2B369A30}" dt="2024-03-07T17:38:34.139" v="1609" actId="20577"/>
          <ac:spMkLst>
            <pc:docMk/>
            <pc:sldMk cId="1312391458" sldId="329"/>
            <ac:spMk id="2" creationId="{B9B76621-1AEB-FD24-CD58-A9270FB188FF}"/>
          </ac:spMkLst>
        </pc:spChg>
        <pc:spChg chg="mod">
          <ac:chgData name="Tharun, Agathiya" userId="f5ba4c47-a876-4332-9a05-f75abe962356" providerId="ADAL" clId="{08A78FC8-02D0-40B0-BB76-970E2B369A30}" dt="2024-03-07T10:02:02.480" v="146" actId="20577"/>
          <ac:spMkLst>
            <pc:docMk/>
            <pc:sldMk cId="1312391458" sldId="329"/>
            <ac:spMk id="3" creationId="{24B8D7DC-00EA-E8E9-2673-0FD419F67328}"/>
          </ac:spMkLst>
        </pc:spChg>
      </pc:sldChg>
      <pc:sldChg chg="add del">
        <pc:chgData name="Tharun, Agathiya" userId="f5ba4c47-a876-4332-9a05-f75abe962356" providerId="ADAL" clId="{08A78FC8-02D0-40B0-BB76-970E2B369A30}" dt="2024-03-07T10:24:56.401" v="619"/>
        <pc:sldMkLst>
          <pc:docMk/>
          <pc:sldMk cId="1394513547" sldId="330"/>
        </pc:sldMkLst>
      </pc:sldChg>
      <pc:sldChg chg="add del">
        <pc:chgData name="Tharun, Agathiya" userId="f5ba4c47-a876-4332-9a05-f75abe962356" providerId="ADAL" clId="{08A78FC8-02D0-40B0-BB76-970E2B369A30}" dt="2024-03-07T10:24:59.550" v="621"/>
        <pc:sldMkLst>
          <pc:docMk/>
          <pc:sldMk cId="1729852270" sldId="330"/>
        </pc:sldMkLst>
      </pc:sldChg>
      <pc:sldChg chg="add modTransition">
        <pc:chgData name="Tharun, Agathiya" userId="f5ba4c47-a876-4332-9a05-f75abe962356" providerId="ADAL" clId="{08A78FC8-02D0-40B0-BB76-970E2B369A30}" dt="2024-03-07T10:46:49.396" v="1475"/>
        <pc:sldMkLst>
          <pc:docMk/>
          <pc:sldMk cId="3826433491" sldId="330"/>
        </pc:sldMkLst>
      </pc:sldChg>
      <pc:sldChg chg="addSp modSp mod">
        <pc:chgData name="Tharun, Agathiya" userId="f5ba4c47-a876-4332-9a05-f75abe962356" providerId="ADAL" clId="{08A78FC8-02D0-40B0-BB76-970E2B369A30}" dt="2024-03-07T17:21:51.599" v="1540" actId="1076"/>
        <pc:sldMkLst>
          <pc:docMk/>
          <pc:sldMk cId="2946469574" sldId="331"/>
        </pc:sldMkLst>
        <pc:grpChg chg="add mod">
          <ac:chgData name="Tharun, Agathiya" userId="f5ba4c47-a876-4332-9a05-f75abe962356" providerId="ADAL" clId="{08A78FC8-02D0-40B0-BB76-970E2B369A30}" dt="2024-03-07T17:21:44.149" v="1538" actId="1076"/>
          <ac:grpSpMkLst>
            <pc:docMk/>
            <pc:sldMk cId="2946469574" sldId="331"/>
            <ac:grpSpMk id="9" creationId="{AC32BB98-6A94-89E4-0162-316C6E103D9F}"/>
          </ac:grpSpMkLst>
        </pc:grpChg>
        <pc:picChg chg="mod">
          <ac:chgData name="Tharun, Agathiya" userId="f5ba4c47-a876-4332-9a05-f75abe962356" providerId="ADAL" clId="{08A78FC8-02D0-40B0-BB76-970E2B369A30}" dt="2024-03-07T17:21:51.599" v="1540" actId="1076"/>
          <ac:picMkLst>
            <pc:docMk/>
            <pc:sldMk cId="2946469574" sldId="331"/>
            <ac:picMk id="5" creationId="{A5CF78D2-E86B-975B-5A72-762E09C58814}"/>
          </ac:picMkLst>
        </pc:picChg>
        <pc:picChg chg="mod">
          <ac:chgData name="Tharun, Agathiya" userId="f5ba4c47-a876-4332-9a05-f75abe962356" providerId="ADAL" clId="{08A78FC8-02D0-40B0-BB76-970E2B369A30}" dt="2024-03-07T17:21:49.833" v="1539" actId="1076"/>
          <ac:picMkLst>
            <pc:docMk/>
            <pc:sldMk cId="2946469574" sldId="331"/>
            <ac:picMk id="6" creationId="{CC37DD1C-17F4-53F5-55B2-93613F4D7C74}"/>
          </ac:picMkLst>
        </pc:picChg>
        <pc:picChg chg="mod">
          <ac:chgData name="Tharun, Agathiya" userId="f5ba4c47-a876-4332-9a05-f75abe962356" providerId="ADAL" clId="{08A78FC8-02D0-40B0-BB76-970E2B369A30}" dt="2024-03-07T17:21:41.431" v="1537" actId="164"/>
          <ac:picMkLst>
            <pc:docMk/>
            <pc:sldMk cId="2946469574" sldId="331"/>
            <ac:picMk id="7" creationId="{54B8AF67-277B-98B4-7660-39F1E7A54765}"/>
          </ac:picMkLst>
        </pc:picChg>
        <pc:picChg chg="mod">
          <ac:chgData name="Tharun, Agathiya" userId="f5ba4c47-a876-4332-9a05-f75abe962356" providerId="ADAL" clId="{08A78FC8-02D0-40B0-BB76-970E2B369A30}" dt="2024-03-07T17:21:41.431" v="1537" actId="164"/>
          <ac:picMkLst>
            <pc:docMk/>
            <pc:sldMk cId="2946469574" sldId="331"/>
            <ac:picMk id="8" creationId="{D6C3FD10-5462-F4F8-E6ED-6AD1D9788975}"/>
          </ac:picMkLst>
        </pc:picChg>
      </pc:sldChg>
      <pc:sldChg chg="modSp mod">
        <pc:chgData name="Tharun, Agathiya" userId="f5ba4c47-a876-4332-9a05-f75abe962356" providerId="ADAL" clId="{08A78FC8-02D0-40B0-BB76-970E2B369A30}" dt="2024-03-07T17:22:26.652" v="1543" actId="1076"/>
        <pc:sldMkLst>
          <pc:docMk/>
          <pc:sldMk cId="2633982796" sldId="333"/>
        </pc:sldMkLst>
        <pc:grpChg chg="mod">
          <ac:chgData name="Tharun, Agathiya" userId="f5ba4c47-a876-4332-9a05-f75abe962356" providerId="ADAL" clId="{08A78FC8-02D0-40B0-BB76-970E2B369A30}" dt="2024-03-07T17:22:26.652" v="1543" actId="1076"/>
          <ac:grpSpMkLst>
            <pc:docMk/>
            <pc:sldMk cId="2633982796" sldId="333"/>
            <ac:grpSpMk id="22" creationId="{B3286D1D-4130-CF03-C9E3-7CBBB660342D}"/>
          </ac:grpSpMkLst>
        </pc:grpChg>
      </pc:sldChg>
      <pc:sldChg chg="addSp modSp mod modAnim">
        <pc:chgData name="Tharun, Agathiya" userId="f5ba4c47-a876-4332-9a05-f75abe962356" providerId="ADAL" clId="{08A78FC8-02D0-40B0-BB76-970E2B369A30}" dt="2024-03-07T17:18:40.805" v="1522" actId="20577"/>
        <pc:sldMkLst>
          <pc:docMk/>
          <pc:sldMk cId="2015567983" sldId="335"/>
        </pc:sldMkLst>
        <pc:spChg chg="mod">
          <ac:chgData name="Tharun, Agathiya" userId="f5ba4c47-a876-4332-9a05-f75abe962356" providerId="ADAL" clId="{08A78FC8-02D0-40B0-BB76-970E2B369A30}" dt="2024-03-07T17:18:40.805" v="1522" actId="20577"/>
          <ac:spMkLst>
            <pc:docMk/>
            <pc:sldMk cId="2015567983" sldId="335"/>
            <ac:spMk id="4" creationId="{27303A7A-E439-21EA-8354-4B17E90B91E1}"/>
          </ac:spMkLst>
        </pc:spChg>
        <pc:spChg chg="mod">
          <ac:chgData name="Tharun, Agathiya" userId="f5ba4c47-a876-4332-9a05-f75abe962356" providerId="ADAL" clId="{08A78FC8-02D0-40B0-BB76-970E2B369A30}" dt="2024-03-07T17:17:49.878" v="1495" actId="164"/>
          <ac:spMkLst>
            <pc:docMk/>
            <pc:sldMk cId="2015567983" sldId="335"/>
            <ac:spMk id="12" creationId="{BAD1C16A-2268-FAD6-A36D-9146AE84D5B1}"/>
          </ac:spMkLst>
        </pc:spChg>
        <pc:grpChg chg="add mod">
          <ac:chgData name="Tharun, Agathiya" userId="f5ba4c47-a876-4332-9a05-f75abe962356" providerId="ADAL" clId="{08A78FC8-02D0-40B0-BB76-970E2B369A30}" dt="2024-03-07T17:18:07.780" v="1509" actId="1076"/>
          <ac:grpSpMkLst>
            <pc:docMk/>
            <pc:sldMk cId="2015567983" sldId="335"/>
            <ac:grpSpMk id="2" creationId="{7B89B306-552A-BD9E-4FF2-22E843EBB8A5}"/>
          </ac:grpSpMkLst>
        </pc:grpChg>
        <pc:picChg chg="mod">
          <ac:chgData name="Tharun, Agathiya" userId="f5ba4c47-a876-4332-9a05-f75abe962356" providerId="ADAL" clId="{08A78FC8-02D0-40B0-BB76-970E2B369A30}" dt="2024-03-07T17:18:14.907" v="1511" actId="1076"/>
          <ac:picMkLst>
            <pc:docMk/>
            <pc:sldMk cId="2015567983" sldId="335"/>
            <ac:picMk id="6" creationId="{83A21662-420E-A54C-2136-B0AD1FF039CD}"/>
          </ac:picMkLst>
        </pc:picChg>
        <pc:picChg chg="mod">
          <ac:chgData name="Tharun, Agathiya" userId="f5ba4c47-a876-4332-9a05-f75abe962356" providerId="ADAL" clId="{08A78FC8-02D0-40B0-BB76-970E2B369A30}" dt="2024-03-07T17:18:33.839" v="1515" actId="1076"/>
          <ac:picMkLst>
            <pc:docMk/>
            <pc:sldMk cId="2015567983" sldId="335"/>
            <ac:picMk id="8" creationId="{A3AABC5B-BCA2-6EBC-7BB6-8E3E60CD4155}"/>
          </ac:picMkLst>
        </pc:picChg>
        <pc:picChg chg="mod">
          <ac:chgData name="Tharun, Agathiya" userId="f5ba4c47-a876-4332-9a05-f75abe962356" providerId="ADAL" clId="{08A78FC8-02D0-40B0-BB76-970E2B369A30}" dt="2024-03-07T17:17:59.144" v="1497" actId="14100"/>
          <ac:picMkLst>
            <pc:docMk/>
            <pc:sldMk cId="2015567983" sldId="335"/>
            <ac:picMk id="9" creationId="{13D4AE59-0111-912E-F3F8-60B25E27913E}"/>
          </ac:picMkLst>
        </pc:picChg>
        <pc:picChg chg="mod">
          <ac:chgData name="Tharun, Agathiya" userId="f5ba4c47-a876-4332-9a05-f75abe962356" providerId="ADAL" clId="{08A78FC8-02D0-40B0-BB76-970E2B369A30}" dt="2024-03-07T17:17:49.878" v="1495" actId="164"/>
          <ac:picMkLst>
            <pc:docMk/>
            <pc:sldMk cId="2015567983" sldId="335"/>
            <ac:picMk id="11" creationId="{4591A243-FC9D-AF9B-75DA-45E607A88B73}"/>
          </ac:picMkLst>
        </pc:picChg>
      </pc:sldChg>
      <pc:sldChg chg="modSp mod">
        <pc:chgData name="Tharun, Agathiya" userId="f5ba4c47-a876-4332-9a05-f75abe962356" providerId="ADAL" clId="{08A78FC8-02D0-40B0-BB76-970E2B369A30}" dt="2024-03-07T17:17:42.207" v="1494" actId="1076"/>
        <pc:sldMkLst>
          <pc:docMk/>
          <pc:sldMk cId="1741680479" sldId="336"/>
        </pc:sldMkLst>
        <pc:picChg chg="mod">
          <ac:chgData name="Tharun, Agathiya" userId="f5ba4c47-a876-4332-9a05-f75abe962356" providerId="ADAL" clId="{08A78FC8-02D0-40B0-BB76-970E2B369A30}" dt="2024-03-07T17:17:16.857" v="1485" actId="1076"/>
          <ac:picMkLst>
            <pc:docMk/>
            <pc:sldMk cId="1741680479" sldId="336"/>
            <ac:picMk id="7" creationId="{D1C0173C-51DF-C8E9-FF10-55F3B846F4F3}"/>
          </ac:picMkLst>
        </pc:picChg>
        <pc:picChg chg="mod">
          <ac:chgData name="Tharun, Agathiya" userId="f5ba4c47-a876-4332-9a05-f75abe962356" providerId="ADAL" clId="{08A78FC8-02D0-40B0-BB76-970E2B369A30}" dt="2024-03-07T17:17:42.207" v="1494" actId="1076"/>
          <ac:picMkLst>
            <pc:docMk/>
            <pc:sldMk cId="1741680479" sldId="336"/>
            <ac:picMk id="10" creationId="{29620B47-CCF1-D064-1D2A-617631A82A7A}"/>
          </ac:picMkLst>
        </pc:picChg>
      </pc:sldChg>
    </pc:docChg>
  </pc:docChgLst>
  <pc:docChgLst>
    <pc:chgData name="Guest User" providerId="Windows Live" clId="Web-{ACB2ECDC-FC8D-4A20-BDCB-3DA47E78C3FF}"/>
    <pc:docChg chg="modSld">
      <pc:chgData name="Guest User" userId="" providerId="Windows Live" clId="Web-{ACB2ECDC-FC8D-4A20-BDCB-3DA47E78C3FF}" dt="2024-01-09T02:54:30.153" v="6"/>
      <pc:docMkLst>
        <pc:docMk/>
      </pc:docMkLst>
      <pc:sldChg chg="addSp delSp modSp">
        <pc:chgData name="Guest User" userId="" providerId="Windows Live" clId="Web-{ACB2ECDC-FC8D-4A20-BDCB-3DA47E78C3FF}" dt="2024-01-09T02:54:30.153" v="6"/>
        <pc:sldMkLst>
          <pc:docMk/>
          <pc:sldMk cId="3716591050" sldId="298"/>
        </pc:sldMkLst>
        <pc:spChg chg="add del mod">
          <ac:chgData name="Guest User" userId="" providerId="Windows Live" clId="Web-{ACB2ECDC-FC8D-4A20-BDCB-3DA47E78C3FF}" dt="2024-01-09T02:54:30.153" v="6"/>
          <ac:spMkLst>
            <pc:docMk/>
            <pc:sldMk cId="3716591050" sldId="298"/>
            <ac:spMk id="20" creationId="{C994A0C4-50E1-09FF-E9ED-26500B3BC534}"/>
          </ac:spMkLst>
        </pc:spChg>
      </pc:sldChg>
    </pc:docChg>
  </pc:docChgLst>
  <pc:docChgLst>
    <pc:chgData name="Viswanathan, Ayush" userId="S::viswan11@purdue.edu::e7ad88e1-4992-4e77-8359-eecf5a52c886" providerId="AD" clId="Web-{E9313673-0A11-D4FA-6B2A-AA28A694B03E}"/>
    <pc:docChg chg="addSld delSld modSld sldOrd">
      <pc:chgData name="Viswanathan, Ayush" userId="S::viswan11@purdue.edu::e7ad88e1-4992-4e77-8359-eecf5a52c886" providerId="AD" clId="Web-{E9313673-0A11-D4FA-6B2A-AA28A694B03E}" dt="2024-03-07T15:53:26.662" v="2147" actId="20577"/>
      <pc:docMkLst>
        <pc:docMk/>
      </pc:docMkLst>
      <pc:sldChg chg="modSp">
        <pc:chgData name="Viswanathan, Ayush" userId="S::viswan11@purdue.edu::e7ad88e1-4992-4e77-8359-eecf5a52c886" providerId="AD" clId="Web-{E9313673-0A11-D4FA-6B2A-AA28A694B03E}" dt="2024-03-07T14:14:38.459" v="2" actId="1076"/>
        <pc:sldMkLst>
          <pc:docMk/>
          <pc:sldMk cId="1322623923" sldId="318"/>
        </pc:sldMkLst>
        <pc:picChg chg="mod">
          <ac:chgData name="Viswanathan, Ayush" userId="S::viswan11@purdue.edu::e7ad88e1-4992-4e77-8359-eecf5a52c886" providerId="AD" clId="Web-{E9313673-0A11-D4FA-6B2A-AA28A694B03E}" dt="2024-03-07T14:14:38.459" v="2" actId="1076"/>
          <ac:picMkLst>
            <pc:docMk/>
            <pc:sldMk cId="1322623923" sldId="318"/>
            <ac:picMk id="7" creationId="{6463A5E2-722A-A085-6BC0-A1D994A0202E}"/>
          </ac:picMkLst>
        </pc:picChg>
      </pc:sldChg>
      <pc:sldChg chg="modSp">
        <pc:chgData name="Viswanathan, Ayush" userId="S::viswan11@purdue.edu::e7ad88e1-4992-4e77-8359-eecf5a52c886" providerId="AD" clId="Web-{E9313673-0A11-D4FA-6B2A-AA28A694B03E}" dt="2024-03-07T14:14:48.272" v="4" actId="1076"/>
        <pc:sldMkLst>
          <pc:docMk/>
          <pc:sldMk cId="3184337531" sldId="320"/>
        </pc:sldMkLst>
        <pc:picChg chg="mod">
          <ac:chgData name="Viswanathan, Ayush" userId="S::viswan11@purdue.edu::e7ad88e1-4992-4e77-8359-eecf5a52c886" providerId="AD" clId="Web-{E9313673-0A11-D4FA-6B2A-AA28A694B03E}" dt="2024-03-07T14:14:48.272" v="4" actId="1076"/>
          <ac:picMkLst>
            <pc:docMk/>
            <pc:sldMk cId="3184337531" sldId="320"/>
            <ac:picMk id="1028" creationId="{2C1C2114-A9D6-ABBE-741D-55D2FFBFF6BC}"/>
          </ac:picMkLst>
        </pc:picChg>
      </pc:sldChg>
      <pc:sldChg chg="addSp delSp modSp">
        <pc:chgData name="Viswanathan, Ayush" userId="S::viswan11@purdue.edu::e7ad88e1-4992-4e77-8359-eecf5a52c886" providerId="AD" clId="Web-{E9313673-0A11-D4FA-6B2A-AA28A694B03E}" dt="2024-03-07T14:50:03.050" v="720" actId="20577"/>
        <pc:sldMkLst>
          <pc:docMk/>
          <pc:sldMk cId="576280069" sldId="322"/>
        </pc:sldMkLst>
        <pc:spChg chg="del">
          <ac:chgData name="Viswanathan, Ayush" userId="S::viswan11@purdue.edu::e7ad88e1-4992-4e77-8359-eecf5a52c886" providerId="AD" clId="Web-{E9313673-0A11-D4FA-6B2A-AA28A694B03E}" dt="2024-03-07T14:20:45.748" v="161"/>
          <ac:spMkLst>
            <pc:docMk/>
            <pc:sldMk cId="576280069" sldId="322"/>
            <ac:spMk id="2" creationId="{A68333C9-31E9-448B-459F-CC9B30F8312E}"/>
          </ac:spMkLst>
        </pc:spChg>
        <pc:spChg chg="mod">
          <ac:chgData name="Viswanathan, Ayush" userId="S::viswan11@purdue.edu::e7ad88e1-4992-4e77-8359-eecf5a52c886" providerId="AD" clId="Web-{E9313673-0A11-D4FA-6B2A-AA28A694B03E}" dt="2024-03-07T14:50:03.050" v="720" actId="20577"/>
          <ac:spMkLst>
            <pc:docMk/>
            <pc:sldMk cId="576280069" sldId="322"/>
            <ac:spMk id="4" creationId="{351D8ED2-DD47-AC7F-1929-2EEA0E7259D5}"/>
          </ac:spMkLst>
        </pc:spChg>
        <pc:spChg chg="add mod">
          <ac:chgData name="Viswanathan, Ayush" userId="S::viswan11@purdue.edu::e7ad88e1-4992-4e77-8359-eecf5a52c886" providerId="AD" clId="Web-{E9313673-0A11-D4FA-6B2A-AA28A694B03E}" dt="2024-03-07T14:27:17.459" v="384" actId="1076"/>
          <ac:spMkLst>
            <pc:docMk/>
            <pc:sldMk cId="576280069" sldId="322"/>
            <ac:spMk id="10" creationId="{E9AF56CB-BBAB-1739-0960-D00D852D5B27}"/>
          </ac:spMkLst>
        </pc:spChg>
        <pc:spChg chg="add mod">
          <ac:chgData name="Viswanathan, Ayush" userId="S::viswan11@purdue.edu::e7ad88e1-4992-4e77-8359-eecf5a52c886" providerId="AD" clId="Web-{E9313673-0A11-D4FA-6B2A-AA28A694B03E}" dt="2024-03-07T14:27:26.209" v="387" actId="1076"/>
          <ac:spMkLst>
            <pc:docMk/>
            <pc:sldMk cId="576280069" sldId="322"/>
            <ac:spMk id="12" creationId="{8F5D1C57-C043-70F3-D777-F3725FEFBF78}"/>
          </ac:spMkLst>
        </pc:spChg>
        <pc:spChg chg="add mod">
          <ac:chgData name="Viswanathan, Ayush" userId="S::viswan11@purdue.edu::e7ad88e1-4992-4e77-8359-eecf5a52c886" providerId="AD" clId="Web-{E9313673-0A11-D4FA-6B2A-AA28A694B03E}" dt="2024-03-07T14:31:03.698" v="498" actId="20577"/>
          <ac:spMkLst>
            <pc:docMk/>
            <pc:sldMk cId="576280069" sldId="322"/>
            <ac:spMk id="13" creationId="{10A2D5B5-4428-B462-30BB-E5477D6AADAA}"/>
          </ac:spMkLst>
        </pc:spChg>
        <pc:spChg chg="add mod">
          <ac:chgData name="Viswanathan, Ayush" userId="S::viswan11@purdue.edu::e7ad88e1-4992-4e77-8359-eecf5a52c886" providerId="AD" clId="Web-{E9313673-0A11-D4FA-6B2A-AA28A694B03E}" dt="2024-03-07T14:39:05.052" v="659" actId="1076"/>
          <ac:spMkLst>
            <pc:docMk/>
            <pc:sldMk cId="576280069" sldId="322"/>
            <ac:spMk id="14" creationId="{898FA9AA-66E1-0882-227F-CB50A2B36683}"/>
          </ac:spMkLst>
        </pc:spChg>
        <pc:spChg chg="add mod">
          <ac:chgData name="Viswanathan, Ayush" userId="S::viswan11@purdue.edu::e7ad88e1-4992-4e77-8359-eecf5a52c886" providerId="AD" clId="Web-{E9313673-0A11-D4FA-6B2A-AA28A694B03E}" dt="2024-03-07T14:39:17.896" v="661" actId="1076"/>
          <ac:spMkLst>
            <pc:docMk/>
            <pc:sldMk cId="576280069" sldId="322"/>
            <ac:spMk id="15" creationId="{6AA33B2E-BD28-8676-11DC-601777AE9175}"/>
          </ac:spMkLst>
        </pc:spChg>
        <pc:spChg chg="add mod">
          <ac:chgData name="Viswanathan, Ayush" userId="S::viswan11@purdue.edu::e7ad88e1-4992-4e77-8359-eecf5a52c886" providerId="AD" clId="Web-{E9313673-0A11-D4FA-6B2A-AA28A694B03E}" dt="2024-03-07T14:36:21.470" v="638" actId="20577"/>
          <ac:spMkLst>
            <pc:docMk/>
            <pc:sldMk cId="576280069" sldId="322"/>
            <ac:spMk id="16" creationId="{8A926982-B5A8-512F-62B3-C074B478316B}"/>
          </ac:spMkLst>
        </pc:spChg>
        <pc:spChg chg="add mod">
          <ac:chgData name="Viswanathan, Ayush" userId="S::viswan11@purdue.edu::e7ad88e1-4992-4e77-8359-eecf5a52c886" providerId="AD" clId="Web-{E9313673-0A11-D4FA-6B2A-AA28A694B03E}" dt="2024-03-07T14:32:38.856" v="583" actId="20577"/>
          <ac:spMkLst>
            <pc:docMk/>
            <pc:sldMk cId="576280069" sldId="322"/>
            <ac:spMk id="17" creationId="{99FCFBB0-27DC-3BC4-C46C-1A09F257E458}"/>
          </ac:spMkLst>
        </pc:spChg>
        <pc:spChg chg="add mod">
          <ac:chgData name="Viswanathan, Ayush" userId="S::viswan11@purdue.edu::e7ad88e1-4992-4e77-8359-eecf5a52c886" providerId="AD" clId="Web-{E9313673-0A11-D4FA-6B2A-AA28A694B03E}" dt="2024-03-07T14:41:23.945" v="701" actId="20577"/>
          <ac:spMkLst>
            <pc:docMk/>
            <pc:sldMk cId="576280069" sldId="322"/>
            <ac:spMk id="22" creationId="{A1EEDE11-DA8D-2167-43BB-254C311D4D33}"/>
          </ac:spMkLst>
        </pc:spChg>
        <pc:spChg chg="add mod">
          <ac:chgData name="Viswanathan, Ayush" userId="S::viswan11@purdue.edu::e7ad88e1-4992-4e77-8359-eecf5a52c886" providerId="AD" clId="Web-{E9313673-0A11-D4FA-6B2A-AA28A694B03E}" dt="2024-03-07T14:41:40.555" v="717" actId="20577"/>
          <ac:spMkLst>
            <pc:docMk/>
            <pc:sldMk cId="576280069" sldId="322"/>
            <ac:spMk id="28" creationId="{43441F13-2B87-E1C6-2BAF-DD1954AE2ADF}"/>
          </ac:spMkLst>
        </pc:spChg>
        <pc:graphicFrameChg chg="add del mod modGraphic">
          <ac:chgData name="Viswanathan, Ayush" userId="S::viswan11@purdue.edu::e7ad88e1-4992-4e77-8359-eecf5a52c886" providerId="AD" clId="Web-{E9313673-0A11-D4FA-6B2A-AA28A694B03E}" dt="2024-03-07T14:21:13.030" v="163"/>
          <ac:graphicFrameMkLst>
            <pc:docMk/>
            <pc:sldMk cId="576280069" sldId="322"/>
            <ac:graphicFrameMk id="5" creationId="{A049BEC8-C7E6-B7C9-ACAC-DA132447EC3C}"/>
          </ac:graphicFrameMkLst>
        </pc:graphicFrameChg>
        <pc:picChg chg="add del mod">
          <ac:chgData name="Viswanathan, Ayush" userId="S::viswan11@purdue.edu::e7ad88e1-4992-4e77-8359-eecf5a52c886" providerId="AD" clId="Web-{E9313673-0A11-D4FA-6B2A-AA28A694B03E}" dt="2024-03-07T14:26:28.036" v="328"/>
          <ac:picMkLst>
            <pc:docMk/>
            <pc:sldMk cId="576280069" sldId="322"/>
            <ac:picMk id="11" creationId="{54557D2A-0258-A261-7F2B-C09B2F9C987B}"/>
          </ac:picMkLst>
        </pc:picChg>
        <pc:cxnChg chg="add mod">
          <ac:chgData name="Viswanathan, Ayush" userId="S::viswan11@purdue.edu::e7ad88e1-4992-4e77-8359-eecf5a52c886" providerId="AD" clId="Web-{E9313673-0A11-D4FA-6B2A-AA28A694B03E}" dt="2024-03-07T14:34:35.499" v="603"/>
          <ac:cxnSpMkLst>
            <pc:docMk/>
            <pc:sldMk cId="576280069" sldId="322"/>
            <ac:cxnSpMk id="18" creationId="{4678BD58-D1A0-6D3E-D775-0072F2F13B17}"/>
          </ac:cxnSpMkLst>
        </pc:cxnChg>
        <pc:cxnChg chg="add mod">
          <ac:chgData name="Viswanathan, Ayush" userId="S::viswan11@purdue.edu::e7ad88e1-4992-4e77-8359-eecf5a52c886" providerId="AD" clId="Web-{E9313673-0A11-D4FA-6B2A-AA28A694B03E}" dt="2024-03-07T14:34:47.453" v="606" actId="14100"/>
          <ac:cxnSpMkLst>
            <pc:docMk/>
            <pc:sldMk cId="576280069" sldId="322"/>
            <ac:cxnSpMk id="19" creationId="{17DC68EB-A712-2E6E-4CBB-C66E63C9A2BA}"/>
          </ac:cxnSpMkLst>
        </pc:cxnChg>
        <pc:cxnChg chg="add mod">
          <ac:chgData name="Viswanathan, Ayush" userId="S::viswan11@purdue.edu::e7ad88e1-4992-4e77-8359-eecf5a52c886" providerId="AD" clId="Web-{E9313673-0A11-D4FA-6B2A-AA28A694B03E}" dt="2024-03-07T14:39:35.959" v="662"/>
          <ac:cxnSpMkLst>
            <pc:docMk/>
            <pc:sldMk cId="576280069" sldId="322"/>
            <ac:cxnSpMk id="20" creationId="{7F5AA5E7-9E17-F6B9-6577-D538378B4E3F}"/>
          </ac:cxnSpMkLst>
        </pc:cxnChg>
        <pc:cxnChg chg="add mod">
          <ac:chgData name="Viswanathan, Ayush" userId="S::viswan11@purdue.edu::e7ad88e1-4992-4e77-8359-eecf5a52c886" providerId="AD" clId="Web-{E9313673-0A11-D4FA-6B2A-AA28A694B03E}" dt="2024-03-07T14:39:56.084" v="664"/>
          <ac:cxnSpMkLst>
            <pc:docMk/>
            <pc:sldMk cId="576280069" sldId="322"/>
            <ac:cxnSpMk id="21" creationId="{A445A060-0A74-C728-502A-822569420B22}"/>
          </ac:cxnSpMkLst>
        </pc:cxnChg>
        <pc:cxnChg chg="add del mod">
          <ac:chgData name="Viswanathan, Ayush" userId="S::viswan11@purdue.edu::e7ad88e1-4992-4e77-8359-eecf5a52c886" providerId="AD" clId="Web-{E9313673-0A11-D4FA-6B2A-AA28A694B03E}" dt="2024-03-07T14:37:53.878" v="650"/>
          <ac:cxnSpMkLst>
            <pc:docMk/>
            <pc:sldMk cId="576280069" sldId="322"/>
            <ac:cxnSpMk id="23" creationId="{27EFBACE-4E0C-BAA1-4659-C603BA0F375E}"/>
          </ac:cxnSpMkLst>
        </pc:cxnChg>
        <pc:cxnChg chg="add del mod">
          <ac:chgData name="Viswanathan, Ayush" userId="S::viswan11@purdue.edu::e7ad88e1-4992-4e77-8359-eecf5a52c886" providerId="AD" clId="Web-{E9313673-0A11-D4FA-6B2A-AA28A694B03E}" dt="2024-03-07T14:38:56.364" v="657"/>
          <ac:cxnSpMkLst>
            <pc:docMk/>
            <pc:sldMk cId="576280069" sldId="322"/>
            <ac:cxnSpMk id="24" creationId="{CB3F62CB-7FBC-5D41-C8FF-484EFC56D122}"/>
          </ac:cxnSpMkLst>
        </pc:cxnChg>
        <pc:cxnChg chg="add mod">
          <ac:chgData name="Viswanathan, Ayush" userId="S::viswan11@purdue.edu::e7ad88e1-4992-4e77-8359-eecf5a52c886" providerId="AD" clId="Web-{E9313673-0A11-D4FA-6B2A-AA28A694B03E}" dt="2024-03-07T14:40:10.084" v="668" actId="14100"/>
          <ac:cxnSpMkLst>
            <pc:docMk/>
            <pc:sldMk cId="576280069" sldId="322"/>
            <ac:cxnSpMk id="25" creationId="{AD74AF16-F703-1332-752A-4582954C1085}"/>
          </ac:cxnSpMkLst>
        </pc:cxnChg>
        <pc:cxnChg chg="add mod">
          <ac:chgData name="Viswanathan, Ayush" userId="S::viswan11@purdue.edu::e7ad88e1-4992-4e77-8359-eecf5a52c886" providerId="AD" clId="Web-{E9313673-0A11-D4FA-6B2A-AA28A694B03E}" dt="2024-03-07T14:40:21.553" v="671" actId="14100"/>
          <ac:cxnSpMkLst>
            <pc:docMk/>
            <pc:sldMk cId="576280069" sldId="322"/>
            <ac:cxnSpMk id="26" creationId="{4B7FD7B0-4E81-83A1-444C-9AF2C7FA13BC}"/>
          </ac:cxnSpMkLst>
        </pc:cxnChg>
        <pc:cxnChg chg="add mod">
          <ac:chgData name="Viswanathan, Ayush" userId="S::viswan11@purdue.edu::e7ad88e1-4992-4e77-8359-eecf5a52c886" providerId="AD" clId="Web-{E9313673-0A11-D4FA-6B2A-AA28A694B03E}" dt="2024-03-07T14:40:28.803" v="673" actId="1076"/>
          <ac:cxnSpMkLst>
            <pc:docMk/>
            <pc:sldMk cId="576280069" sldId="322"/>
            <ac:cxnSpMk id="27" creationId="{7A09125E-6460-B47D-3A33-F4685FDC1F6A}"/>
          </ac:cxnSpMkLst>
        </pc:cxnChg>
        <pc:cxnChg chg="add mod">
          <ac:chgData name="Viswanathan, Ayush" userId="S::viswan11@purdue.edu::e7ad88e1-4992-4e77-8359-eecf5a52c886" providerId="AD" clId="Web-{E9313673-0A11-D4FA-6B2A-AA28A694B03E}" dt="2024-03-07T14:41:35.039" v="705" actId="1076"/>
          <ac:cxnSpMkLst>
            <pc:docMk/>
            <pc:sldMk cId="576280069" sldId="322"/>
            <ac:cxnSpMk id="29" creationId="{6090E12A-E098-E86F-8B33-47FF064AF8D2}"/>
          </ac:cxnSpMkLst>
        </pc:cxnChg>
      </pc:sldChg>
      <pc:sldChg chg="modSp">
        <pc:chgData name="Viswanathan, Ayush" userId="S::viswan11@purdue.edu::e7ad88e1-4992-4e77-8359-eecf5a52c886" providerId="AD" clId="Web-{E9313673-0A11-D4FA-6B2A-AA28A694B03E}" dt="2024-03-07T15:21:38.361" v="1061" actId="1076"/>
        <pc:sldMkLst>
          <pc:docMk/>
          <pc:sldMk cId="344464786" sldId="323"/>
        </pc:sldMkLst>
        <pc:spChg chg="mod">
          <ac:chgData name="Viswanathan, Ayush" userId="S::viswan11@purdue.edu::e7ad88e1-4992-4e77-8359-eecf5a52c886" providerId="AD" clId="Web-{E9313673-0A11-D4FA-6B2A-AA28A694B03E}" dt="2024-03-07T15:21:37.329" v="1060" actId="20577"/>
          <ac:spMkLst>
            <pc:docMk/>
            <pc:sldMk cId="344464786" sldId="323"/>
            <ac:spMk id="2" creationId="{E378C7D4-100E-C15B-4CAF-B1EDCED56528}"/>
          </ac:spMkLst>
        </pc:spChg>
        <pc:picChg chg="mod">
          <ac:chgData name="Viswanathan, Ayush" userId="S::viswan11@purdue.edu::e7ad88e1-4992-4e77-8359-eecf5a52c886" providerId="AD" clId="Web-{E9313673-0A11-D4FA-6B2A-AA28A694B03E}" dt="2024-03-07T15:21:38.361" v="1061" actId="1076"/>
          <ac:picMkLst>
            <pc:docMk/>
            <pc:sldMk cId="344464786" sldId="323"/>
            <ac:picMk id="2050" creationId="{404900B0-581D-1BEC-B2D8-71760A6B21EF}"/>
          </ac:picMkLst>
        </pc:picChg>
      </pc:sldChg>
      <pc:sldChg chg="addSp delSp modSp">
        <pc:chgData name="Viswanathan, Ayush" userId="S::viswan11@purdue.edu::e7ad88e1-4992-4e77-8359-eecf5a52c886" providerId="AD" clId="Web-{E9313673-0A11-D4FA-6B2A-AA28A694B03E}" dt="2024-03-07T15:37:55.317" v="1710" actId="1076"/>
        <pc:sldMkLst>
          <pc:docMk/>
          <pc:sldMk cId="4160777050" sldId="324"/>
        </pc:sldMkLst>
        <pc:spChg chg="del">
          <ac:chgData name="Viswanathan, Ayush" userId="S::viswan11@purdue.edu::e7ad88e1-4992-4e77-8359-eecf5a52c886" providerId="AD" clId="Web-{E9313673-0A11-D4FA-6B2A-AA28A694B03E}" dt="2024-03-07T14:23:35.017" v="201"/>
          <ac:spMkLst>
            <pc:docMk/>
            <pc:sldMk cId="4160777050" sldId="324"/>
            <ac:spMk id="2" creationId="{DFF34D59-EE73-58E9-EC60-A1CF35479E02}"/>
          </ac:spMkLst>
        </pc:spChg>
        <pc:spChg chg="mod">
          <ac:chgData name="Viswanathan, Ayush" userId="S::viswan11@purdue.edu::e7ad88e1-4992-4e77-8359-eecf5a52c886" providerId="AD" clId="Web-{E9313673-0A11-D4FA-6B2A-AA28A694B03E}" dt="2024-03-07T14:52:07.255" v="746" actId="20577"/>
          <ac:spMkLst>
            <pc:docMk/>
            <pc:sldMk cId="4160777050" sldId="324"/>
            <ac:spMk id="4" creationId="{A94277AA-7ADF-9B7F-10A5-AE99F29DE1A2}"/>
          </ac:spMkLst>
        </pc:spChg>
        <pc:picChg chg="add mod">
          <ac:chgData name="Viswanathan, Ayush" userId="S::viswan11@purdue.edu::e7ad88e1-4992-4e77-8359-eecf5a52c886" providerId="AD" clId="Web-{E9313673-0A11-D4FA-6B2A-AA28A694B03E}" dt="2024-03-07T15:37:34.019" v="1706" actId="1076"/>
          <ac:picMkLst>
            <pc:docMk/>
            <pc:sldMk cId="4160777050" sldId="324"/>
            <ac:picMk id="2" creationId="{A6B4710B-F83C-8DEB-E0B7-6124105147BD}"/>
          </ac:picMkLst>
        </pc:picChg>
        <pc:picChg chg="add mod">
          <ac:chgData name="Viswanathan, Ayush" userId="S::viswan11@purdue.edu::e7ad88e1-4992-4e77-8359-eecf5a52c886" providerId="AD" clId="Web-{E9313673-0A11-D4FA-6B2A-AA28A694B03E}" dt="2024-03-07T15:37:55.317" v="1710" actId="1076"/>
          <ac:picMkLst>
            <pc:docMk/>
            <pc:sldMk cId="4160777050" sldId="324"/>
            <ac:picMk id="5" creationId="{7E921480-00DA-B0EA-A649-15D8D7590EA7}"/>
          </ac:picMkLst>
        </pc:picChg>
      </pc:sldChg>
      <pc:sldChg chg="addSp delSp modSp ord">
        <pc:chgData name="Viswanathan, Ayush" userId="S::viswan11@purdue.edu::e7ad88e1-4992-4e77-8359-eecf5a52c886" providerId="AD" clId="Web-{E9313673-0A11-D4FA-6B2A-AA28A694B03E}" dt="2024-03-07T15:40:17.181" v="1808" actId="20577"/>
        <pc:sldMkLst>
          <pc:docMk/>
          <pc:sldMk cId="3324425026" sldId="327"/>
        </pc:sldMkLst>
        <pc:spChg chg="add mod">
          <ac:chgData name="Viswanathan, Ayush" userId="S::viswan11@purdue.edu::e7ad88e1-4992-4e77-8359-eecf5a52c886" providerId="AD" clId="Web-{E9313673-0A11-D4FA-6B2A-AA28A694B03E}" dt="2024-03-07T15:39:37.555" v="1769" actId="20577"/>
          <ac:spMkLst>
            <pc:docMk/>
            <pc:sldMk cId="3324425026" sldId="327"/>
            <ac:spMk id="2" creationId="{843AFB32-2FA5-9242-5207-B405B86D0CF8}"/>
          </ac:spMkLst>
        </pc:spChg>
        <pc:spChg chg="del">
          <ac:chgData name="Viswanathan, Ayush" userId="S::viswan11@purdue.edu::e7ad88e1-4992-4e77-8359-eecf5a52c886" providerId="AD" clId="Web-{E9313673-0A11-D4FA-6B2A-AA28A694B03E}" dt="2024-03-07T14:56:55.824" v="852"/>
          <ac:spMkLst>
            <pc:docMk/>
            <pc:sldMk cId="3324425026" sldId="327"/>
            <ac:spMk id="2" creationId="{BB56A6D6-A152-8FDB-3295-06722049C10D}"/>
          </ac:spMkLst>
        </pc:spChg>
        <pc:spChg chg="mod">
          <ac:chgData name="Viswanathan, Ayush" userId="S::viswan11@purdue.edu::e7ad88e1-4992-4e77-8359-eecf5a52c886" providerId="AD" clId="Web-{E9313673-0A11-D4FA-6B2A-AA28A694B03E}" dt="2024-03-07T15:40:17.181" v="1808" actId="20577"/>
          <ac:spMkLst>
            <pc:docMk/>
            <pc:sldMk cId="3324425026" sldId="327"/>
            <ac:spMk id="4" creationId="{27303A7A-E439-21EA-8354-4B17E90B91E1}"/>
          </ac:spMkLst>
        </pc:spChg>
        <pc:spChg chg="add mod">
          <ac:chgData name="Viswanathan, Ayush" userId="S::viswan11@purdue.edu::e7ad88e1-4992-4e77-8359-eecf5a52c886" providerId="AD" clId="Web-{E9313673-0A11-D4FA-6B2A-AA28A694B03E}" dt="2024-03-07T15:01:40.392" v="865" actId="14100"/>
          <ac:spMkLst>
            <pc:docMk/>
            <pc:sldMk cId="3324425026" sldId="327"/>
            <ac:spMk id="6" creationId="{7FD3F749-DC7C-B0E1-1E2E-751AEB92D988}"/>
          </ac:spMkLst>
        </pc:spChg>
        <pc:spChg chg="add mod">
          <ac:chgData name="Viswanathan, Ayush" userId="S::viswan11@purdue.edu::e7ad88e1-4992-4e77-8359-eecf5a52c886" providerId="AD" clId="Web-{E9313673-0A11-D4FA-6B2A-AA28A694B03E}" dt="2024-03-07T15:03:20.848" v="927" actId="1076"/>
          <ac:spMkLst>
            <pc:docMk/>
            <pc:sldMk cId="3324425026" sldId="327"/>
            <ac:spMk id="7" creationId="{57467F12-24F3-C9C0-E0B2-9196057AECD7}"/>
          </ac:spMkLst>
        </pc:spChg>
        <pc:spChg chg="add mod">
          <ac:chgData name="Viswanathan, Ayush" userId="S::viswan11@purdue.edu::e7ad88e1-4992-4e77-8359-eecf5a52c886" providerId="AD" clId="Web-{E9313673-0A11-D4FA-6B2A-AA28A694B03E}" dt="2024-03-07T15:03:14.879" v="925" actId="1076"/>
          <ac:spMkLst>
            <pc:docMk/>
            <pc:sldMk cId="3324425026" sldId="327"/>
            <ac:spMk id="8" creationId="{3A07BA56-93AB-D2F4-7ADF-7094313EB439}"/>
          </ac:spMkLst>
        </pc:spChg>
        <pc:spChg chg="add mod">
          <ac:chgData name="Viswanathan, Ayush" userId="S::viswan11@purdue.edu::e7ad88e1-4992-4e77-8359-eecf5a52c886" providerId="AD" clId="Web-{E9313673-0A11-D4FA-6B2A-AA28A694B03E}" dt="2024-03-07T15:04:07.927" v="993" actId="1076"/>
          <ac:spMkLst>
            <pc:docMk/>
            <pc:sldMk cId="3324425026" sldId="327"/>
            <ac:spMk id="10" creationId="{E2CE4C8B-E9A9-8E4E-CBC1-C08D839175B2}"/>
          </ac:spMkLst>
        </pc:spChg>
        <pc:picChg chg="add mod">
          <ac:chgData name="Viswanathan, Ayush" userId="S::viswan11@purdue.edu::e7ad88e1-4992-4e77-8359-eecf5a52c886" providerId="AD" clId="Web-{E9313673-0A11-D4FA-6B2A-AA28A694B03E}" dt="2024-03-07T15:01:28.533" v="862" actId="1076"/>
          <ac:picMkLst>
            <pc:docMk/>
            <pc:sldMk cId="3324425026" sldId="327"/>
            <ac:picMk id="5" creationId="{731B9E5D-004B-0366-7CBF-3242CE783478}"/>
          </ac:picMkLst>
        </pc:picChg>
        <pc:picChg chg="add mod">
          <ac:chgData name="Viswanathan, Ayush" userId="S::viswan11@purdue.edu::e7ad88e1-4992-4e77-8359-eecf5a52c886" providerId="AD" clId="Web-{E9313673-0A11-D4FA-6B2A-AA28A694B03E}" dt="2024-03-07T15:03:17.832" v="926" actId="1076"/>
          <ac:picMkLst>
            <pc:docMk/>
            <pc:sldMk cId="3324425026" sldId="327"/>
            <ac:picMk id="9" creationId="{15D1F8D2-2C92-9BB3-CC1A-A727A377D608}"/>
          </ac:picMkLst>
        </pc:picChg>
      </pc:sldChg>
      <pc:sldChg chg="ord">
        <pc:chgData name="Viswanathan, Ayush" userId="S::viswan11@purdue.edu::e7ad88e1-4992-4e77-8359-eecf5a52c886" providerId="AD" clId="Web-{E9313673-0A11-D4FA-6B2A-AA28A694B03E}" dt="2024-03-07T14:14:08.740" v="0"/>
        <pc:sldMkLst>
          <pc:docMk/>
          <pc:sldMk cId="3104999709" sldId="328"/>
        </pc:sldMkLst>
      </pc:sldChg>
      <pc:sldChg chg="addSp delSp modSp">
        <pc:chgData name="Viswanathan, Ayush" userId="S::viswan11@purdue.edu::e7ad88e1-4992-4e77-8359-eecf5a52c886" providerId="AD" clId="Web-{E9313673-0A11-D4FA-6B2A-AA28A694B03E}" dt="2024-03-07T15:53:26.662" v="2147" actId="20577"/>
        <pc:sldMkLst>
          <pc:docMk/>
          <pc:sldMk cId="1312391458" sldId="329"/>
        </pc:sldMkLst>
        <pc:spChg chg="add del mod">
          <ac:chgData name="Viswanathan, Ayush" userId="S::viswan11@purdue.edu::e7ad88e1-4992-4e77-8359-eecf5a52c886" providerId="AD" clId="Web-{E9313673-0A11-D4FA-6B2A-AA28A694B03E}" dt="2024-03-07T15:53:26.662" v="2147" actId="20577"/>
          <ac:spMkLst>
            <pc:docMk/>
            <pc:sldMk cId="1312391458" sldId="329"/>
            <ac:spMk id="2" creationId="{B9B76621-1AEB-FD24-CD58-A9270FB188FF}"/>
          </ac:spMkLst>
        </pc:spChg>
        <pc:spChg chg="mod">
          <ac:chgData name="Viswanathan, Ayush" userId="S::viswan11@purdue.edu::e7ad88e1-4992-4e77-8359-eecf5a52c886" providerId="AD" clId="Web-{E9313673-0A11-D4FA-6B2A-AA28A694B03E}" dt="2024-03-07T15:50:59.391" v="2068" actId="20577"/>
          <ac:spMkLst>
            <pc:docMk/>
            <pc:sldMk cId="1312391458" sldId="329"/>
            <ac:spMk id="4" creationId="{6120DC1E-FB6F-282C-BF76-DE9128CABDF8}"/>
          </ac:spMkLst>
        </pc:spChg>
        <pc:spChg chg="add del mod">
          <ac:chgData name="Viswanathan, Ayush" userId="S::viswan11@purdue.edu::e7ad88e1-4992-4e77-8359-eecf5a52c886" providerId="AD" clId="Web-{E9313673-0A11-D4FA-6B2A-AA28A694B03E}" dt="2024-03-07T15:50:22.984" v="2032"/>
          <ac:spMkLst>
            <pc:docMk/>
            <pc:sldMk cId="1312391458" sldId="329"/>
            <ac:spMk id="6" creationId="{036C4B80-A5DF-5B19-4796-3149F1ACBEEA}"/>
          </ac:spMkLst>
        </pc:spChg>
      </pc:sldChg>
      <pc:sldChg chg="addSp modSp add replId">
        <pc:chgData name="Viswanathan, Ayush" userId="S::viswan11@purdue.edu::e7ad88e1-4992-4e77-8359-eecf5a52c886" providerId="AD" clId="Web-{E9313673-0A11-D4FA-6B2A-AA28A694B03E}" dt="2024-03-07T15:38:25.146" v="1724" actId="20577"/>
        <pc:sldMkLst>
          <pc:docMk/>
          <pc:sldMk cId="2946469574" sldId="331"/>
        </pc:sldMkLst>
        <pc:spChg chg="mod">
          <ac:chgData name="Viswanathan, Ayush" userId="S::viswan11@purdue.edu::e7ad88e1-4992-4e77-8359-eecf5a52c886" providerId="AD" clId="Web-{E9313673-0A11-D4FA-6B2A-AA28A694B03E}" dt="2024-03-07T15:38:25.146" v="1724" actId="20577"/>
          <ac:spMkLst>
            <pc:docMk/>
            <pc:sldMk cId="2946469574" sldId="331"/>
            <ac:spMk id="2" creationId="{A68333C9-31E9-448B-459F-CC9B30F8312E}"/>
          </ac:spMkLst>
        </pc:spChg>
        <pc:spChg chg="mod">
          <ac:chgData name="Viswanathan, Ayush" userId="S::viswan11@purdue.edu::e7ad88e1-4992-4e77-8359-eecf5a52c886" providerId="AD" clId="Web-{E9313673-0A11-D4FA-6B2A-AA28A694B03E}" dt="2024-03-07T14:15:44.960" v="37" actId="20577"/>
          <ac:spMkLst>
            <pc:docMk/>
            <pc:sldMk cId="2946469574" sldId="331"/>
            <ac:spMk id="4" creationId="{351D8ED2-DD47-AC7F-1929-2EEA0E7259D5}"/>
          </ac:spMkLst>
        </pc:spChg>
        <pc:picChg chg="add mod">
          <ac:chgData name="Viswanathan, Ayush" userId="S::viswan11@purdue.edu::e7ad88e1-4992-4e77-8359-eecf5a52c886" providerId="AD" clId="Web-{E9313673-0A11-D4FA-6B2A-AA28A694B03E}" dt="2024-03-07T14:51:27.942" v="733" actId="1076"/>
          <ac:picMkLst>
            <pc:docMk/>
            <pc:sldMk cId="2946469574" sldId="331"/>
            <ac:picMk id="5" creationId="{A5CF78D2-E86B-975B-5A72-762E09C58814}"/>
          </ac:picMkLst>
        </pc:picChg>
        <pc:picChg chg="add mod">
          <ac:chgData name="Viswanathan, Ayush" userId="S::viswan11@purdue.edu::e7ad88e1-4992-4e77-8359-eecf5a52c886" providerId="AD" clId="Web-{E9313673-0A11-D4FA-6B2A-AA28A694B03E}" dt="2024-03-07T14:51:25.645" v="732" actId="1076"/>
          <ac:picMkLst>
            <pc:docMk/>
            <pc:sldMk cId="2946469574" sldId="331"/>
            <ac:picMk id="6" creationId="{CC37DD1C-17F4-53F5-55B2-93613F4D7C74}"/>
          </ac:picMkLst>
        </pc:picChg>
        <pc:picChg chg="add mod">
          <ac:chgData name="Viswanathan, Ayush" userId="S::viswan11@purdue.edu::e7ad88e1-4992-4e77-8359-eecf5a52c886" providerId="AD" clId="Web-{E9313673-0A11-D4FA-6B2A-AA28A694B03E}" dt="2024-03-07T14:51:29.708" v="734" actId="1076"/>
          <ac:picMkLst>
            <pc:docMk/>
            <pc:sldMk cId="2946469574" sldId="331"/>
            <ac:picMk id="7" creationId="{54B8AF67-277B-98B4-7660-39F1E7A54765}"/>
          </ac:picMkLst>
        </pc:picChg>
        <pc:picChg chg="add mod">
          <ac:chgData name="Viswanathan, Ayush" userId="S::viswan11@purdue.edu::e7ad88e1-4992-4e77-8359-eecf5a52c886" providerId="AD" clId="Web-{E9313673-0A11-D4FA-6B2A-AA28A694B03E}" dt="2024-03-07T14:51:50.036" v="738" actId="1076"/>
          <ac:picMkLst>
            <pc:docMk/>
            <pc:sldMk cId="2946469574" sldId="331"/>
            <ac:picMk id="8" creationId="{D6C3FD10-5462-F4F8-E6ED-6AD1D9788975}"/>
          </ac:picMkLst>
        </pc:picChg>
      </pc:sldChg>
      <pc:sldChg chg="addSp delSp modSp add ord replId">
        <pc:chgData name="Viswanathan, Ayush" userId="S::viswan11@purdue.edu::e7ad88e1-4992-4e77-8359-eecf5a52c886" providerId="AD" clId="Web-{E9313673-0A11-D4FA-6B2A-AA28A694B03E}" dt="2024-03-07T15:36:17.188" v="1702" actId="20577"/>
        <pc:sldMkLst>
          <pc:docMk/>
          <pc:sldMk cId="748736960" sldId="332"/>
        </pc:sldMkLst>
        <pc:spChg chg="add del mod">
          <ac:chgData name="Viswanathan, Ayush" userId="S::viswan11@purdue.edu::e7ad88e1-4992-4e77-8359-eecf5a52c886" providerId="AD" clId="Web-{E9313673-0A11-D4FA-6B2A-AA28A694B03E}" dt="2024-03-07T15:36:17.188" v="1702" actId="20577"/>
          <ac:spMkLst>
            <pc:docMk/>
            <pc:sldMk cId="748736960" sldId="332"/>
            <ac:spMk id="2" creationId="{44507F91-6DE8-5F1B-8FED-D23363D358C9}"/>
          </ac:spMkLst>
        </pc:spChg>
        <pc:spChg chg="mod">
          <ac:chgData name="Viswanathan, Ayush" userId="S::viswan11@purdue.edu::e7ad88e1-4992-4e77-8359-eecf5a52c886" providerId="AD" clId="Web-{E9313673-0A11-D4FA-6B2A-AA28A694B03E}" dt="2024-03-07T14:24:23.909" v="233" actId="20577"/>
          <ac:spMkLst>
            <pc:docMk/>
            <pc:sldMk cId="748736960" sldId="332"/>
            <ac:spMk id="3" creationId="{38AEF000-511D-BBB1-A95D-11986CEE5D6C}"/>
          </ac:spMkLst>
        </pc:spChg>
        <pc:spChg chg="mod">
          <ac:chgData name="Viswanathan, Ayush" userId="S::viswan11@purdue.edu::e7ad88e1-4992-4e77-8359-eecf5a52c886" providerId="AD" clId="Web-{E9313673-0A11-D4FA-6B2A-AA28A694B03E}" dt="2024-03-07T14:24:49.487" v="251" actId="20577"/>
          <ac:spMkLst>
            <pc:docMk/>
            <pc:sldMk cId="748736960" sldId="332"/>
            <ac:spMk id="4" creationId="{9DCDDE06-C672-FA74-8D64-36CE25313192}"/>
          </ac:spMkLst>
        </pc:spChg>
        <pc:spChg chg="mod">
          <ac:chgData name="Viswanathan, Ayush" userId="S::viswan11@purdue.edu::e7ad88e1-4992-4e77-8359-eecf5a52c886" providerId="AD" clId="Web-{E9313673-0A11-D4FA-6B2A-AA28A694B03E}" dt="2024-03-07T15:34:45.248" v="1521" actId="20577"/>
          <ac:spMkLst>
            <pc:docMk/>
            <pc:sldMk cId="748736960" sldId="332"/>
            <ac:spMk id="5" creationId="{1E63E380-7758-580A-9B4E-17B318BA5531}"/>
          </ac:spMkLst>
        </pc:spChg>
        <pc:spChg chg="mod">
          <ac:chgData name="Viswanathan, Ayush" userId="S::viswan11@purdue.edu::e7ad88e1-4992-4e77-8359-eecf5a52c886" providerId="AD" clId="Web-{E9313673-0A11-D4FA-6B2A-AA28A694B03E}" dt="2024-03-07T14:24:57.519" v="266" actId="20577"/>
          <ac:spMkLst>
            <pc:docMk/>
            <pc:sldMk cId="748736960" sldId="332"/>
            <ac:spMk id="6" creationId="{1410BF19-CC7B-9228-AE9F-FC2C4F745E2B}"/>
          </ac:spMkLst>
        </pc:spChg>
        <pc:spChg chg="add del mod">
          <ac:chgData name="Viswanathan, Ayush" userId="S::viswan11@purdue.edu::e7ad88e1-4992-4e77-8359-eecf5a52c886" providerId="AD" clId="Web-{E9313673-0A11-D4FA-6B2A-AA28A694B03E}" dt="2024-03-07T15:35:16.702" v="1567"/>
          <ac:spMkLst>
            <pc:docMk/>
            <pc:sldMk cId="748736960" sldId="332"/>
            <ac:spMk id="8" creationId="{40FF7625-7812-B0B5-0CFA-9D900513BE07}"/>
          </ac:spMkLst>
        </pc:spChg>
        <pc:picChg chg="del">
          <ac:chgData name="Viswanathan, Ayush" userId="S::viswan11@purdue.edu::e7ad88e1-4992-4e77-8359-eecf5a52c886" providerId="AD" clId="Web-{E9313673-0A11-D4FA-6B2A-AA28A694B03E}" dt="2024-03-07T14:25:06.191" v="267"/>
          <ac:picMkLst>
            <pc:docMk/>
            <pc:sldMk cId="748736960" sldId="332"/>
            <ac:picMk id="7" creationId="{6463A5E2-722A-A085-6BC0-A1D994A0202E}"/>
          </ac:picMkLst>
        </pc:picChg>
      </pc:sldChg>
      <pc:sldChg chg="addSp delSp modSp add ord replId">
        <pc:chgData name="Viswanathan, Ayush" userId="S::viswan11@purdue.edu::e7ad88e1-4992-4e77-8359-eecf5a52c886" providerId="AD" clId="Web-{E9313673-0A11-D4FA-6B2A-AA28A694B03E}" dt="2024-03-07T15:45:27.833" v="1853" actId="1076"/>
        <pc:sldMkLst>
          <pc:docMk/>
          <pc:sldMk cId="2633982796" sldId="333"/>
        </pc:sldMkLst>
        <pc:spChg chg="del mod">
          <ac:chgData name="Viswanathan, Ayush" userId="S::viswan11@purdue.edu::e7ad88e1-4992-4e77-8359-eecf5a52c886" providerId="AD" clId="Web-{E9313673-0A11-D4FA-6B2A-AA28A694B03E}" dt="2024-03-07T15:44:54.769" v="1818"/>
          <ac:spMkLst>
            <pc:docMk/>
            <pc:sldMk cId="2633982796" sldId="333"/>
            <ac:spMk id="2" creationId="{A68333C9-31E9-448B-459F-CC9B30F8312E}"/>
          </ac:spMkLst>
        </pc:spChg>
        <pc:spChg chg="mod">
          <ac:chgData name="Viswanathan, Ayush" userId="S::viswan11@purdue.edu::e7ad88e1-4992-4e77-8359-eecf5a52c886" providerId="AD" clId="Web-{E9313673-0A11-D4FA-6B2A-AA28A694B03E}" dt="2024-03-07T14:25:39.301" v="278" actId="20577"/>
          <ac:spMkLst>
            <pc:docMk/>
            <pc:sldMk cId="2633982796" sldId="333"/>
            <ac:spMk id="3" creationId="{06D9D0C9-B95C-C556-7A5E-3CF7AAA8475D}"/>
          </ac:spMkLst>
        </pc:spChg>
        <pc:spChg chg="mod">
          <ac:chgData name="Viswanathan, Ayush" userId="S::viswan11@purdue.edu::e7ad88e1-4992-4e77-8359-eecf5a52c886" providerId="AD" clId="Web-{E9313673-0A11-D4FA-6B2A-AA28A694B03E}" dt="2024-03-07T14:52:20.787" v="762" actId="20577"/>
          <ac:spMkLst>
            <pc:docMk/>
            <pc:sldMk cId="2633982796" sldId="333"/>
            <ac:spMk id="4" creationId="{351D8ED2-DD47-AC7F-1929-2EEA0E7259D5}"/>
          </ac:spMkLst>
        </pc:spChg>
        <pc:spChg chg="add del mod">
          <ac:chgData name="Viswanathan, Ayush" userId="S::viswan11@purdue.edu::e7ad88e1-4992-4e77-8359-eecf5a52c886" providerId="AD" clId="Web-{E9313673-0A11-D4FA-6B2A-AA28A694B03E}" dt="2024-03-07T15:44:56.457" v="1819"/>
          <ac:spMkLst>
            <pc:docMk/>
            <pc:sldMk cId="2633982796" sldId="333"/>
            <ac:spMk id="10" creationId="{BDDCE679-D786-3239-1B68-AB341C8EC194}"/>
          </ac:spMkLst>
        </pc:spChg>
        <pc:spChg chg="add mod">
          <ac:chgData name="Viswanathan, Ayush" userId="S::viswan11@purdue.edu::e7ad88e1-4992-4e77-8359-eecf5a52c886" providerId="AD" clId="Web-{E9313673-0A11-D4FA-6B2A-AA28A694B03E}" dt="2024-03-07T15:45:20.020" v="1844" actId="14100"/>
          <ac:spMkLst>
            <pc:docMk/>
            <pc:sldMk cId="2633982796" sldId="333"/>
            <ac:spMk id="17" creationId="{CEDC38DC-404A-D764-2C49-A85869E5A7D2}"/>
          </ac:spMkLst>
        </pc:spChg>
        <pc:spChg chg="add mod">
          <ac:chgData name="Viswanathan, Ayush" userId="S::viswan11@purdue.edu::e7ad88e1-4992-4e77-8359-eecf5a52c886" providerId="AD" clId="Web-{E9313673-0A11-D4FA-6B2A-AA28A694B03E}" dt="2024-03-07T15:45:20.020" v="1843" actId="14100"/>
          <ac:spMkLst>
            <pc:docMk/>
            <pc:sldMk cId="2633982796" sldId="333"/>
            <ac:spMk id="18" creationId="{D58F37CF-33A0-77E9-D72E-608DA37BA836}"/>
          </ac:spMkLst>
        </pc:spChg>
        <pc:spChg chg="add mod">
          <ac:chgData name="Viswanathan, Ayush" userId="S::viswan11@purdue.edu::e7ad88e1-4992-4e77-8359-eecf5a52c886" providerId="AD" clId="Web-{E9313673-0A11-D4FA-6B2A-AA28A694B03E}" dt="2024-03-07T15:45:20.020" v="1838" actId="14100"/>
          <ac:spMkLst>
            <pc:docMk/>
            <pc:sldMk cId="2633982796" sldId="333"/>
            <ac:spMk id="25" creationId="{C33163CB-D8E0-193A-F164-3BA6DAE6AB58}"/>
          </ac:spMkLst>
        </pc:spChg>
        <pc:spChg chg="add">
          <ac:chgData name="Viswanathan, Ayush" userId="S::viswan11@purdue.edu::e7ad88e1-4992-4e77-8359-eecf5a52c886" providerId="AD" clId="Web-{E9313673-0A11-D4FA-6B2A-AA28A694B03E}" dt="2024-03-07T15:45:02.316" v="1820"/>
          <ac:spMkLst>
            <pc:docMk/>
            <pc:sldMk cId="2633982796" sldId="333"/>
            <ac:spMk id="27" creationId="{6F352222-5A3C-6527-5C1E-CF94CBC9A040}"/>
          </ac:spMkLst>
        </pc:spChg>
        <pc:spChg chg="add">
          <ac:chgData name="Viswanathan, Ayush" userId="S::viswan11@purdue.edu::e7ad88e1-4992-4e77-8359-eecf5a52c886" providerId="AD" clId="Web-{E9313673-0A11-D4FA-6B2A-AA28A694B03E}" dt="2024-03-07T15:45:02.316" v="1820"/>
          <ac:spMkLst>
            <pc:docMk/>
            <pc:sldMk cId="2633982796" sldId="333"/>
            <ac:spMk id="28" creationId="{5FF041F8-DC9C-5627-93ED-6ABF45F44535}"/>
          </ac:spMkLst>
        </pc:spChg>
        <pc:spChg chg="add">
          <ac:chgData name="Viswanathan, Ayush" userId="S::viswan11@purdue.edu::e7ad88e1-4992-4e77-8359-eecf5a52c886" providerId="AD" clId="Web-{E9313673-0A11-D4FA-6B2A-AA28A694B03E}" dt="2024-03-07T15:45:02.316" v="1820"/>
          <ac:spMkLst>
            <pc:docMk/>
            <pc:sldMk cId="2633982796" sldId="333"/>
            <ac:spMk id="29" creationId="{BD307CDA-2557-1DED-500E-F6F14E2DB838}"/>
          </ac:spMkLst>
        </pc:spChg>
        <pc:spChg chg="add">
          <ac:chgData name="Viswanathan, Ayush" userId="S::viswan11@purdue.edu::e7ad88e1-4992-4e77-8359-eecf5a52c886" providerId="AD" clId="Web-{E9313673-0A11-D4FA-6B2A-AA28A694B03E}" dt="2024-03-07T15:45:02.316" v="1820"/>
          <ac:spMkLst>
            <pc:docMk/>
            <pc:sldMk cId="2633982796" sldId="333"/>
            <ac:spMk id="30" creationId="{78D97BAD-14F2-14CA-B8EC-4FF3439B805B}"/>
          </ac:spMkLst>
        </pc:spChg>
        <pc:grpChg chg="add mod">
          <ac:chgData name="Viswanathan, Ayush" userId="S::viswan11@purdue.edu::e7ad88e1-4992-4e77-8359-eecf5a52c886" providerId="AD" clId="Web-{E9313673-0A11-D4FA-6B2A-AA28A694B03E}" dt="2024-03-07T15:45:27.833" v="1853" actId="1076"/>
          <ac:grpSpMkLst>
            <pc:docMk/>
            <pc:sldMk cId="2633982796" sldId="333"/>
            <ac:grpSpMk id="22" creationId="{B3286D1D-4130-CF03-C9E3-7CBBB660342D}"/>
          </ac:grpSpMkLst>
        </pc:grpChg>
        <pc:picChg chg="add del mod">
          <ac:chgData name="Viswanathan, Ayush" userId="S::viswan11@purdue.edu::e7ad88e1-4992-4e77-8359-eecf5a52c886" providerId="AD" clId="Web-{E9313673-0A11-D4FA-6B2A-AA28A694B03E}" dt="2024-03-07T15:44:49.410" v="1817"/>
          <ac:picMkLst>
            <pc:docMk/>
            <pc:sldMk cId="2633982796" sldId="333"/>
            <ac:picMk id="6" creationId="{FE4DD231-DB3A-1857-A0B9-33A4FCA10EF2}"/>
          </ac:picMkLst>
        </pc:picChg>
        <pc:picChg chg="add del mod">
          <ac:chgData name="Viswanathan, Ayush" userId="S::viswan11@purdue.edu::e7ad88e1-4992-4e77-8359-eecf5a52c886" providerId="AD" clId="Web-{E9313673-0A11-D4FA-6B2A-AA28A694B03E}" dt="2024-03-07T15:44:48.863" v="1816"/>
          <ac:picMkLst>
            <pc:docMk/>
            <pc:sldMk cId="2633982796" sldId="333"/>
            <ac:picMk id="8" creationId="{72806C29-C61A-FE30-E43A-37840CCE740B}"/>
          </ac:picMkLst>
        </pc:picChg>
        <pc:picChg chg="add mod">
          <ac:chgData name="Viswanathan, Ayush" userId="S::viswan11@purdue.edu::e7ad88e1-4992-4e77-8359-eecf5a52c886" providerId="AD" clId="Web-{E9313673-0A11-D4FA-6B2A-AA28A694B03E}" dt="2024-03-07T15:45:20.020" v="1850" actId="14100"/>
          <ac:picMkLst>
            <pc:docMk/>
            <pc:sldMk cId="2633982796" sldId="333"/>
            <ac:picMk id="11" creationId="{D93259CA-5275-1AD8-BD2C-69044E4C16D7}"/>
          </ac:picMkLst>
        </pc:picChg>
        <pc:picChg chg="add mod">
          <ac:chgData name="Viswanathan, Ayush" userId="S::viswan11@purdue.edu::e7ad88e1-4992-4e77-8359-eecf5a52c886" providerId="AD" clId="Web-{E9313673-0A11-D4FA-6B2A-AA28A694B03E}" dt="2024-03-07T15:45:20.020" v="1849" actId="14100"/>
          <ac:picMkLst>
            <pc:docMk/>
            <pc:sldMk cId="2633982796" sldId="333"/>
            <ac:picMk id="12" creationId="{DBF50F9A-0B7D-544A-8581-A82857CA8684}"/>
          </ac:picMkLst>
        </pc:picChg>
        <pc:picChg chg="add mod">
          <ac:chgData name="Viswanathan, Ayush" userId="S::viswan11@purdue.edu::e7ad88e1-4992-4e77-8359-eecf5a52c886" providerId="AD" clId="Web-{E9313673-0A11-D4FA-6B2A-AA28A694B03E}" dt="2024-03-07T15:45:20.020" v="1848" actId="14100"/>
          <ac:picMkLst>
            <pc:docMk/>
            <pc:sldMk cId="2633982796" sldId="333"/>
            <ac:picMk id="13" creationId="{BE41F0CB-8753-B104-48B1-0F446FB6358B}"/>
          </ac:picMkLst>
        </pc:picChg>
        <pc:picChg chg="add mod">
          <ac:chgData name="Viswanathan, Ayush" userId="S::viswan11@purdue.edu::e7ad88e1-4992-4e77-8359-eecf5a52c886" providerId="AD" clId="Web-{E9313673-0A11-D4FA-6B2A-AA28A694B03E}" dt="2024-03-07T15:45:20.020" v="1847" actId="14100"/>
          <ac:picMkLst>
            <pc:docMk/>
            <pc:sldMk cId="2633982796" sldId="333"/>
            <ac:picMk id="14" creationId="{5177D51B-8948-5B68-5D84-728A2C63EB17}"/>
          </ac:picMkLst>
        </pc:picChg>
        <pc:picChg chg="add mod">
          <ac:chgData name="Viswanathan, Ayush" userId="S::viswan11@purdue.edu::e7ad88e1-4992-4e77-8359-eecf5a52c886" providerId="AD" clId="Web-{E9313673-0A11-D4FA-6B2A-AA28A694B03E}" dt="2024-03-07T15:45:25.114" v="1852" actId="1076"/>
          <ac:picMkLst>
            <pc:docMk/>
            <pc:sldMk cId="2633982796" sldId="333"/>
            <ac:picMk id="23" creationId="{D1776858-65B2-EE48-14C1-07BDA3217FE2}"/>
          </ac:picMkLst>
        </pc:picChg>
        <pc:picChg chg="add mod">
          <ac:chgData name="Viswanathan, Ayush" userId="S::viswan11@purdue.edu::e7ad88e1-4992-4e77-8359-eecf5a52c886" providerId="AD" clId="Web-{E9313673-0A11-D4FA-6B2A-AA28A694B03E}" dt="2024-03-07T15:45:20.020" v="1839" actId="14100"/>
          <ac:picMkLst>
            <pc:docMk/>
            <pc:sldMk cId="2633982796" sldId="333"/>
            <ac:picMk id="24" creationId="{0B779C9F-1E44-9DDB-501C-0F217989CC5E}"/>
          </ac:picMkLst>
        </pc:picChg>
        <pc:picChg chg="add">
          <ac:chgData name="Viswanathan, Ayush" userId="S::viswan11@purdue.edu::e7ad88e1-4992-4e77-8359-eecf5a52c886" providerId="AD" clId="Web-{E9313673-0A11-D4FA-6B2A-AA28A694B03E}" dt="2024-03-07T15:45:02.316" v="1820"/>
          <ac:picMkLst>
            <pc:docMk/>
            <pc:sldMk cId="2633982796" sldId="333"/>
            <ac:picMk id="26" creationId="{301F8FF8-3FDC-5981-DD30-9F921B862188}"/>
          </ac:picMkLst>
        </pc:picChg>
        <pc:cxnChg chg="add mod">
          <ac:chgData name="Viswanathan, Ayush" userId="S::viswan11@purdue.edu::e7ad88e1-4992-4e77-8359-eecf5a52c886" providerId="AD" clId="Web-{E9313673-0A11-D4FA-6B2A-AA28A694B03E}" dt="2024-03-07T15:45:20.020" v="1846" actId="14100"/>
          <ac:cxnSpMkLst>
            <pc:docMk/>
            <pc:sldMk cId="2633982796" sldId="333"/>
            <ac:cxnSpMk id="15" creationId="{4E95768F-E9BE-0348-5505-7DA673BDC5D1}"/>
          </ac:cxnSpMkLst>
        </pc:cxnChg>
        <pc:cxnChg chg="add mod">
          <ac:chgData name="Viswanathan, Ayush" userId="S::viswan11@purdue.edu::e7ad88e1-4992-4e77-8359-eecf5a52c886" providerId="AD" clId="Web-{E9313673-0A11-D4FA-6B2A-AA28A694B03E}" dt="2024-03-07T15:45:20.020" v="1845" actId="14100"/>
          <ac:cxnSpMkLst>
            <pc:docMk/>
            <pc:sldMk cId="2633982796" sldId="333"/>
            <ac:cxnSpMk id="16" creationId="{AEA78531-1B2D-442B-0CAF-444711C33DB1}"/>
          </ac:cxnSpMkLst>
        </pc:cxnChg>
        <pc:cxnChg chg="add mod">
          <ac:chgData name="Viswanathan, Ayush" userId="S::viswan11@purdue.edu::e7ad88e1-4992-4e77-8359-eecf5a52c886" providerId="AD" clId="Web-{E9313673-0A11-D4FA-6B2A-AA28A694B03E}" dt="2024-03-07T15:45:20.020" v="1842" actId="14100"/>
          <ac:cxnSpMkLst>
            <pc:docMk/>
            <pc:sldMk cId="2633982796" sldId="333"/>
            <ac:cxnSpMk id="19" creationId="{63F5750F-634A-5CA6-13E6-C51C5454F6F9}"/>
          </ac:cxnSpMkLst>
        </pc:cxnChg>
        <pc:cxnChg chg="add mod">
          <ac:chgData name="Viswanathan, Ayush" userId="S::viswan11@purdue.edu::e7ad88e1-4992-4e77-8359-eecf5a52c886" providerId="AD" clId="Web-{E9313673-0A11-D4FA-6B2A-AA28A694B03E}" dt="2024-03-07T15:45:20.020" v="1841" actId="14100"/>
          <ac:cxnSpMkLst>
            <pc:docMk/>
            <pc:sldMk cId="2633982796" sldId="333"/>
            <ac:cxnSpMk id="20" creationId="{6E51B8E0-0E90-D6D7-6758-96E23D6E3088}"/>
          </ac:cxnSpMkLst>
        </pc:cxnChg>
        <pc:cxnChg chg="add mod">
          <ac:chgData name="Viswanathan, Ayush" userId="S::viswan11@purdue.edu::e7ad88e1-4992-4e77-8359-eecf5a52c886" providerId="AD" clId="Web-{E9313673-0A11-D4FA-6B2A-AA28A694B03E}" dt="2024-03-07T15:45:20.020" v="1840" actId="14100"/>
          <ac:cxnSpMkLst>
            <pc:docMk/>
            <pc:sldMk cId="2633982796" sldId="333"/>
            <ac:cxnSpMk id="21" creationId="{3B8FF781-49FB-38CD-8871-43B42B71C577}"/>
          </ac:cxnSpMkLst>
        </pc:cxnChg>
      </pc:sldChg>
      <pc:sldChg chg="addSp delSp modSp add ord replId">
        <pc:chgData name="Viswanathan, Ayush" userId="S::viswan11@purdue.edu::e7ad88e1-4992-4e77-8359-eecf5a52c886" providerId="AD" clId="Web-{E9313673-0A11-D4FA-6B2A-AA28A694B03E}" dt="2024-03-07T14:55:21.869" v="809"/>
        <pc:sldMkLst>
          <pc:docMk/>
          <pc:sldMk cId="4179903083" sldId="334"/>
        </pc:sldMkLst>
        <pc:spChg chg="add del">
          <ac:chgData name="Viswanathan, Ayush" userId="S::viswan11@purdue.edu::e7ad88e1-4992-4e77-8359-eecf5a52c886" providerId="AD" clId="Web-{E9313673-0A11-D4FA-6B2A-AA28A694B03E}" dt="2024-03-07T14:54:30.821" v="798"/>
          <ac:spMkLst>
            <pc:docMk/>
            <pc:sldMk cId="4179903083" sldId="334"/>
            <ac:spMk id="2" creationId="{5B8DB549-0A7E-EA73-176D-9825070C3757}"/>
          </ac:spMkLst>
        </pc:spChg>
        <pc:spChg chg="mod">
          <ac:chgData name="Viswanathan, Ayush" userId="S::viswan11@purdue.edu::e7ad88e1-4992-4e77-8359-eecf5a52c886" providerId="AD" clId="Web-{E9313673-0A11-D4FA-6B2A-AA28A694B03E}" dt="2024-03-07T14:53:57.351" v="785" actId="20577"/>
          <ac:spMkLst>
            <pc:docMk/>
            <pc:sldMk cId="4179903083" sldId="334"/>
            <ac:spMk id="3" creationId="{06D9D0C9-B95C-C556-7A5E-3CF7AAA8475D}"/>
          </ac:spMkLst>
        </pc:spChg>
        <pc:spChg chg="mod">
          <ac:chgData name="Viswanathan, Ayush" userId="S::viswan11@purdue.edu::e7ad88e1-4992-4e77-8359-eecf5a52c886" providerId="AD" clId="Web-{E9313673-0A11-D4FA-6B2A-AA28A694B03E}" dt="2024-03-07T14:54:27.555" v="796" actId="20577"/>
          <ac:spMkLst>
            <pc:docMk/>
            <pc:sldMk cId="4179903083" sldId="334"/>
            <ac:spMk id="4" creationId="{351D8ED2-DD47-AC7F-1929-2EEA0E7259D5}"/>
          </ac:spMkLst>
        </pc:spChg>
        <pc:spChg chg="add del mod">
          <ac:chgData name="Viswanathan, Ayush" userId="S::viswan11@purdue.edu::e7ad88e1-4992-4e77-8359-eecf5a52c886" providerId="AD" clId="Web-{E9313673-0A11-D4FA-6B2A-AA28A694B03E}" dt="2024-03-07T14:55:02.572" v="806"/>
          <ac:spMkLst>
            <pc:docMk/>
            <pc:sldMk cId="4179903083" sldId="334"/>
            <ac:spMk id="5" creationId="{4884555F-5A68-97D9-94CF-19952B287C85}"/>
          </ac:spMkLst>
        </pc:spChg>
        <pc:spChg chg="mod">
          <ac:chgData name="Viswanathan, Ayush" userId="S::viswan11@purdue.edu::e7ad88e1-4992-4e77-8359-eecf5a52c886" providerId="AD" clId="Web-{E9313673-0A11-D4FA-6B2A-AA28A694B03E}" dt="2024-03-07T14:55:21.869" v="809"/>
          <ac:spMkLst>
            <pc:docMk/>
            <pc:sldMk cId="4179903083" sldId="334"/>
            <ac:spMk id="14" creationId="{898FA9AA-66E1-0882-227F-CB50A2B36683}"/>
          </ac:spMkLst>
        </pc:spChg>
      </pc:sldChg>
      <pc:sldChg chg="add del replId">
        <pc:chgData name="Viswanathan, Ayush" userId="S::viswan11@purdue.edu::e7ad88e1-4992-4e77-8359-eecf5a52c886" providerId="AD" clId="Web-{E9313673-0A11-D4FA-6B2A-AA28A694B03E}" dt="2024-03-07T14:56:13.917" v="824"/>
        <pc:sldMkLst>
          <pc:docMk/>
          <pc:sldMk cId="1036273443" sldId="335"/>
        </pc:sldMkLst>
      </pc:sldChg>
      <pc:sldChg chg="addSp delSp modSp add replId addAnim">
        <pc:chgData name="Viswanathan, Ayush" userId="S::viswan11@purdue.edu::e7ad88e1-4992-4e77-8359-eecf5a52c886" providerId="AD" clId="Web-{E9313673-0A11-D4FA-6B2A-AA28A694B03E}" dt="2024-03-07T15:30:50.896" v="1269"/>
        <pc:sldMkLst>
          <pc:docMk/>
          <pc:sldMk cId="2015567983" sldId="335"/>
        </pc:sldMkLst>
        <pc:spChg chg="del">
          <ac:chgData name="Viswanathan, Ayush" userId="S::viswan11@purdue.edu::e7ad88e1-4992-4e77-8359-eecf5a52c886" providerId="AD" clId="Web-{E9313673-0A11-D4FA-6B2A-AA28A694B03E}" dt="2024-03-07T14:58:05.607" v="853"/>
          <ac:spMkLst>
            <pc:docMk/>
            <pc:sldMk cId="2015567983" sldId="335"/>
            <ac:spMk id="2" creationId="{BB56A6D6-A152-8FDB-3295-06722049C10D}"/>
          </ac:spMkLst>
        </pc:spChg>
        <pc:spChg chg="mod">
          <ac:chgData name="Viswanathan, Ayush" userId="S::viswan11@purdue.edu::e7ad88e1-4992-4e77-8359-eecf5a52c886" providerId="AD" clId="Web-{E9313673-0A11-D4FA-6B2A-AA28A694B03E}" dt="2024-03-07T15:30:21.113" v="1265" actId="20577"/>
          <ac:spMkLst>
            <pc:docMk/>
            <pc:sldMk cId="2015567983" sldId="335"/>
            <ac:spMk id="4" creationId="{27303A7A-E439-21EA-8354-4B17E90B91E1}"/>
          </ac:spMkLst>
        </pc:spChg>
        <pc:spChg chg="add mod">
          <ac:chgData name="Viswanathan, Ayush" userId="S::viswan11@purdue.edu::e7ad88e1-4992-4e77-8359-eecf5a52c886" providerId="AD" clId="Web-{E9313673-0A11-D4FA-6B2A-AA28A694B03E}" dt="2024-03-07T15:30:47.161" v="1268"/>
          <ac:spMkLst>
            <pc:docMk/>
            <pc:sldMk cId="2015567983" sldId="335"/>
            <ac:spMk id="12" creationId="{BAD1C16A-2268-FAD6-A36D-9146AE84D5B1}"/>
          </ac:spMkLst>
        </pc:spChg>
        <pc:picChg chg="add del mod">
          <ac:chgData name="Viswanathan, Ayush" userId="S::viswan11@purdue.edu::e7ad88e1-4992-4e77-8359-eecf5a52c886" providerId="AD" clId="Web-{E9313673-0A11-D4FA-6B2A-AA28A694B03E}" dt="2024-03-07T15:28:56.392" v="1226"/>
          <ac:picMkLst>
            <pc:docMk/>
            <pc:sldMk cId="2015567983" sldId="335"/>
            <ac:picMk id="5" creationId="{183B6695-9FFF-010F-702F-8B5DD18D6A9E}"/>
          </ac:picMkLst>
        </pc:picChg>
        <pc:picChg chg="add mod">
          <ac:chgData name="Viswanathan, Ayush" userId="S::viswan11@purdue.edu::e7ad88e1-4992-4e77-8359-eecf5a52c886" providerId="AD" clId="Web-{E9313673-0A11-D4FA-6B2A-AA28A694B03E}" dt="2024-03-07T15:29:11.095" v="1229" actId="1076"/>
          <ac:picMkLst>
            <pc:docMk/>
            <pc:sldMk cId="2015567983" sldId="335"/>
            <ac:picMk id="6" creationId="{83A21662-420E-A54C-2136-B0AD1FF039CD}"/>
          </ac:picMkLst>
        </pc:picChg>
        <pc:picChg chg="add mod">
          <ac:chgData name="Viswanathan, Ayush" userId="S::viswan11@purdue.edu::e7ad88e1-4992-4e77-8359-eecf5a52c886" providerId="AD" clId="Web-{E9313673-0A11-D4FA-6B2A-AA28A694B03E}" dt="2024-03-07T15:29:11.158" v="1230" actId="1076"/>
          <ac:picMkLst>
            <pc:docMk/>
            <pc:sldMk cId="2015567983" sldId="335"/>
            <ac:picMk id="8" creationId="{A3AABC5B-BCA2-6EBC-7BB6-8E3E60CD4155}"/>
          </ac:picMkLst>
        </pc:picChg>
        <pc:picChg chg="add mod">
          <ac:chgData name="Viswanathan, Ayush" userId="S::viswan11@purdue.edu::e7ad88e1-4992-4e77-8359-eecf5a52c886" providerId="AD" clId="Web-{E9313673-0A11-D4FA-6B2A-AA28A694B03E}" dt="2024-03-07T15:29:53.597" v="1240" actId="14100"/>
          <ac:picMkLst>
            <pc:docMk/>
            <pc:sldMk cId="2015567983" sldId="335"/>
            <ac:picMk id="9" creationId="{13D4AE59-0111-912E-F3F8-60B25E27913E}"/>
          </ac:picMkLst>
        </pc:picChg>
        <pc:picChg chg="add del mod">
          <ac:chgData name="Viswanathan, Ayush" userId="S::viswan11@purdue.edu::e7ad88e1-4992-4e77-8359-eecf5a52c886" providerId="AD" clId="Web-{E9313673-0A11-D4FA-6B2A-AA28A694B03E}" dt="2024-03-07T15:29:32.159" v="1235"/>
          <ac:picMkLst>
            <pc:docMk/>
            <pc:sldMk cId="2015567983" sldId="335"/>
            <ac:picMk id="10" creationId="{71D43FB4-B201-30E4-D081-80495249F9BB}"/>
          </ac:picMkLst>
        </pc:picChg>
        <pc:picChg chg="add mod">
          <ac:chgData name="Viswanathan, Ayush" userId="S::viswan11@purdue.edu::e7ad88e1-4992-4e77-8359-eecf5a52c886" providerId="AD" clId="Web-{E9313673-0A11-D4FA-6B2A-AA28A694B03E}" dt="2024-03-07T15:29:43.190" v="1238" actId="14100"/>
          <ac:picMkLst>
            <pc:docMk/>
            <pc:sldMk cId="2015567983" sldId="335"/>
            <ac:picMk id="11" creationId="{4591A243-FC9D-AF9B-75DA-45E607A88B73}"/>
          </ac:picMkLst>
        </pc:picChg>
      </pc:sldChg>
      <pc:sldChg chg="addSp delSp modSp add ord replId">
        <pc:chgData name="Viswanathan, Ayush" userId="S::viswan11@purdue.edu::e7ad88e1-4992-4e77-8359-eecf5a52c886" providerId="AD" clId="Web-{E9313673-0A11-D4FA-6B2A-AA28A694B03E}" dt="2024-03-07T15:46:44.617" v="1947" actId="20577"/>
        <pc:sldMkLst>
          <pc:docMk/>
          <pc:sldMk cId="1741680479" sldId="336"/>
        </pc:sldMkLst>
        <pc:spChg chg="add del mod">
          <ac:chgData name="Viswanathan, Ayush" userId="S::viswan11@purdue.edu::e7ad88e1-4992-4e77-8359-eecf5a52c886" providerId="AD" clId="Web-{E9313673-0A11-D4FA-6B2A-AA28A694B03E}" dt="2024-03-07T15:46:44.617" v="1947" actId="20577"/>
          <ac:spMkLst>
            <pc:docMk/>
            <pc:sldMk cId="1741680479" sldId="336"/>
            <ac:spMk id="2" creationId="{BB56A6D6-A152-8FDB-3295-06722049C10D}"/>
          </ac:spMkLst>
        </pc:spChg>
        <pc:spChg chg="mod">
          <ac:chgData name="Viswanathan, Ayush" userId="S::viswan11@purdue.edu::e7ad88e1-4992-4e77-8359-eecf5a52c886" providerId="AD" clId="Web-{E9313673-0A11-D4FA-6B2A-AA28A694B03E}" dt="2024-03-07T15:05:01.897" v="1041" actId="20577"/>
          <ac:spMkLst>
            <pc:docMk/>
            <pc:sldMk cId="1741680479" sldId="336"/>
            <ac:spMk id="4" creationId="{27303A7A-E439-21EA-8354-4B17E90B91E1}"/>
          </ac:spMkLst>
        </pc:spChg>
        <pc:spChg chg="add del">
          <ac:chgData name="Viswanathan, Ayush" userId="S::viswan11@purdue.edu::e7ad88e1-4992-4e77-8359-eecf5a52c886" providerId="AD" clId="Web-{E9313673-0A11-D4FA-6B2A-AA28A694B03E}" dt="2024-03-07T15:25:48.041" v="1070"/>
          <ac:spMkLst>
            <pc:docMk/>
            <pc:sldMk cId="1741680479" sldId="336"/>
            <ac:spMk id="6" creationId="{13C10CAE-5931-314C-2615-6F99FC121B78}"/>
          </ac:spMkLst>
        </pc:spChg>
        <pc:picChg chg="add del mod">
          <ac:chgData name="Viswanathan, Ayush" userId="S::viswan11@purdue.edu::e7ad88e1-4992-4e77-8359-eecf5a52c886" providerId="AD" clId="Web-{E9313673-0A11-D4FA-6B2A-AA28A694B03E}" dt="2024-03-07T15:25:52.667" v="1074"/>
          <ac:picMkLst>
            <pc:docMk/>
            <pc:sldMk cId="1741680479" sldId="336"/>
            <ac:picMk id="5" creationId="{DF55F640-2B30-64AE-0057-8082B5F71212}"/>
          </ac:picMkLst>
        </pc:picChg>
        <pc:picChg chg="add mod">
          <ac:chgData name="Viswanathan, Ayush" userId="S::viswan11@purdue.edu::e7ad88e1-4992-4e77-8359-eecf5a52c886" providerId="AD" clId="Web-{E9313673-0A11-D4FA-6B2A-AA28A694B03E}" dt="2024-03-07T15:28:16.015" v="1213" actId="1076"/>
          <ac:picMkLst>
            <pc:docMk/>
            <pc:sldMk cId="1741680479" sldId="336"/>
            <ac:picMk id="7" creationId="{D1C0173C-51DF-C8E9-FF10-55F3B846F4F3}"/>
          </ac:picMkLst>
        </pc:picChg>
        <pc:picChg chg="add del mod">
          <ac:chgData name="Viswanathan, Ayush" userId="S::viswan11@purdue.edu::e7ad88e1-4992-4e77-8359-eecf5a52c886" providerId="AD" clId="Web-{E9313673-0A11-D4FA-6B2A-AA28A694B03E}" dt="2024-03-07T15:28:26.297" v="1217"/>
          <ac:picMkLst>
            <pc:docMk/>
            <pc:sldMk cId="1741680479" sldId="336"/>
            <ac:picMk id="8" creationId="{0753805A-FC6C-776A-CE28-0F28D052FD1E}"/>
          </ac:picMkLst>
        </pc:picChg>
        <pc:picChg chg="add del mod">
          <ac:chgData name="Viswanathan, Ayush" userId="S::viswan11@purdue.edu::e7ad88e1-4992-4e77-8359-eecf5a52c886" providerId="AD" clId="Web-{E9313673-0A11-D4FA-6B2A-AA28A694B03E}" dt="2024-03-07T15:28:30.719" v="1219"/>
          <ac:picMkLst>
            <pc:docMk/>
            <pc:sldMk cId="1741680479" sldId="336"/>
            <ac:picMk id="9" creationId="{10A1E1E0-BA55-BA2B-4116-2FBC37C5456D}"/>
          </ac:picMkLst>
        </pc:picChg>
        <pc:picChg chg="add mod">
          <ac:chgData name="Viswanathan, Ayush" userId="S::viswan11@purdue.edu::e7ad88e1-4992-4e77-8359-eecf5a52c886" providerId="AD" clId="Web-{E9313673-0A11-D4FA-6B2A-AA28A694B03E}" dt="2024-03-07T15:28:47.470" v="1225" actId="14100"/>
          <ac:picMkLst>
            <pc:docMk/>
            <pc:sldMk cId="1741680479" sldId="336"/>
            <ac:picMk id="10" creationId="{29620B47-CCF1-D064-1D2A-617631A82A7A}"/>
          </ac:picMkLst>
        </pc:picChg>
      </pc:sldChg>
    </pc:docChg>
  </pc:docChgLst>
  <pc:docChgLst>
    <pc:chgData name="Guest User" providerId="Windows Live" clId="Web-{3A48C6C0-4846-4609-84A2-D5FFB4AA3CB8}"/>
    <pc:docChg chg="addSld delSld modSld">
      <pc:chgData name="Guest User" userId="" providerId="Windows Live" clId="Web-{3A48C6C0-4846-4609-84A2-D5FFB4AA3CB8}" dt="2024-01-09T02:47:26.339" v="31"/>
      <pc:docMkLst>
        <pc:docMk/>
      </pc:docMkLst>
      <pc:sldChg chg="delSp modSp del">
        <pc:chgData name="Guest User" userId="" providerId="Windows Live" clId="Web-{3A48C6C0-4846-4609-84A2-D5FFB4AA3CB8}" dt="2024-01-09T02:47:16.948" v="30"/>
        <pc:sldMkLst>
          <pc:docMk/>
          <pc:sldMk cId="0" sldId="258"/>
        </pc:sldMkLst>
        <pc:spChg chg="mod">
          <ac:chgData name="Guest User" userId="" providerId="Windows Live" clId="Web-{3A48C6C0-4846-4609-84A2-D5FFB4AA3CB8}" dt="2024-01-09T01:19:13.948" v="28" actId="20577"/>
          <ac:spMkLst>
            <pc:docMk/>
            <pc:sldMk cId="0" sldId="258"/>
            <ac:spMk id="274" creationId="{00000000-0000-0000-0000-000000000000}"/>
          </ac:spMkLst>
        </pc:spChg>
        <pc:spChg chg="del">
          <ac:chgData name="Guest User" userId="" providerId="Windows Live" clId="Web-{3A48C6C0-4846-4609-84A2-D5FFB4AA3CB8}" dt="2024-01-09T01:18:09.650" v="26"/>
          <ac:spMkLst>
            <pc:docMk/>
            <pc:sldMk cId="0" sldId="258"/>
            <ac:spMk id="276" creationId="{00000000-0000-0000-0000-000000000000}"/>
          </ac:spMkLst>
        </pc:spChg>
      </pc:sldChg>
      <pc:sldChg chg="addSp delSp modSp">
        <pc:chgData name="Guest User" userId="" providerId="Windows Live" clId="Web-{3A48C6C0-4846-4609-84A2-D5FFB4AA3CB8}" dt="2024-01-09T00:52:49.564" v="1"/>
        <pc:sldMkLst>
          <pc:docMk/>
          <pc:sldMk cId="0" sldId="263"/>
        </pc:sldMkLst>
        <pc:picChg chg="add del mod">
          <ac:chgData name="Guest User" userId="" providerId="Windows Live" clId="Web-{3A48C6C0-4846-4609-84A2-D5FFB4AA3CB8}" dt="2024-01-09T00:52:49.564" v="1"/>
          <ac:picMkLst>
            <pc:docMk/>
            <pc:sldMk cId="0" sldId="263"/>
            <ac:picMk id="2" creationId="{81AAD858-7B50-9EE6-409C-D1589CA244BD}"/>
          </ac:picMkLst>
        </pc:picChg>
      </pc:sldChg>
      <pc:sldChg chg="addSp delSp modSp add del replId">
        <pc:chgData name="Guest User" userId="" providerId="Windows Live" clId="Web-{3A48C6C0-4846-4609-84A2-D5FFB4AA3CB8}" dt="2024-01-09T01:14:12.456" v="25"/>
        <pc:sldMkLst>
          <pc:docMk/>
          <pc:sldMk cId="1445839086" sldId="265"/>
        </pc:sldMkLst>
        <pc:spChg chg="add mod">
          <ac:chgData name="Guest User" userId="" providerId="Windows Live" clId="Web-{3A48C6C0-4846-4609-84A2-D5FFB4AA3CB8}" dt="2024-01-09T00:54:16.303" v="22" actId="14100"/>
          <ac:spMkLst>
            <pc:docMk/>
            <pc:sldMk cId="1445839086" sldId="265"/>
            <ac:spMk id="3" creationId="{D916D8A5-155E-0D70-19D5-1CCEC81CF3AC}"/>
          </ac:spMkLst>
        </pc:spChg>
        <pc:spChg chg="del">
          <ac:chgData name="Guest User" userId="" providerId="Windows Live" clId="Web-{3A48C6C0-4846-4609-84A2-D5FFB4AA3CB8}" dt="2024-01-09T00:53:05.268" v="7"/>
          <ac:spMkLst>
            <pc:docMk/>
            <pc:sldMk cId="1445839086" sldId="265"/>
            <ac:spMk id="298" creationId="{5152E484-F23D-707F-5E67-9DD98688074B}"/>
          </ac:spMkLst>
        </pc:spChg>
        <pc:spChg chg="mod">
          <ac:chgData name="Guest User" userId="" providerId="Windows Live" clId="Web-{3A48C6C0-4846-4609-84A2-D5FFB4AA3CB8}" dt="2024-01-09T00:53:02.659" v="6" actId="20577"/>
          <ac:spMkLst>
            <pc:docMk/>
            <pc:sldMk cId="1445839086" sldId="265"/>
            <ac:spMk id="299" creationId="{0B81A187-4858-6937-CA58-9C8A923A9AB2}"/>
          </ac:spMkLst>
        </pc:spChg>
        <pc:spChg chg="del">
          <ac:chgData name="Guest User" userId="" providerId="Windows Live" clId="Web-{3A48C6C0-4846-4609-84A2-D5FFB4AA3CB8}" dt="2024-01-09T00:55:11.757" v="23"/>
          <ac:spMkLst>
            <pc:docMk/>
            <pc:sldMk cId="1445839086" sldId="265"/>
            <ac:spMk id="300" creationId="{1F4797A4-C10F-B5F7-5F41-283FD049932C}"/>
          </ac:spMkLst>
        </pc:spChg>
        <pc:picChg chg="add mod">
          <ac:chgData name="Guest User" userId="" providerId="Windows Live" clId="Web-{3A48C6C0-4846-4609-84A2-D5FFB4AA3CB8}" dt="2024-01-09T00:53:35.364" v="12" actId="1076"/>
          <ac:picMkLst>
            <pc:docMk/>
            <pc:sldMk cId="1445839086" sldId="265"/>
            <ac:picMk id="2" creationId="{5D74CEED-195D-3380-006B-27747CBC172E}"/>
          </ac:picMkLst>
        </pc:picChg>
      </pc:sldChg>
      <pc:sldChg chg="new del">
        <pc:chgData name="Guest User" userId="" providerId="Windows Live" clId="Web-{3A48C6C0-4846-4609-84A2-D5FFB4AA3CB8}" dt="2024-01-09T00:52:53.986" v="3"/>
        <pc:sldMkLst>
          <pc:docMk/>
          <pc:sldMk cId="2960815373" sldId="265"/>
        </pc:sldMkLst>
      </pc:sldChg>
      <pc:sldChg chg="add del replId">
        <pc:chgData name="Guest User" userId="" providerId="Windows Live" clId="Web-{3A48C6C0-4846-4609-84A2-D5FFB4AA3CB8}" dt="2024-01-09T00:53:08.565" v="9"/>
        <pc:sldMkLst>
          <pc:docMk/>
          <pc:sldMk cId="3893889922" sldId="266"/>
        </pc:sldMkLst>
      </pc:sldChg>
      <pc:sldChg chg="add del">
        <pc:chgData name="Guest User" userId="" providerId="Windows Live" clId="Web-{3A48C6C0-4846-4609-84A2-D5FFB4AA3CB8}" dt="2024-01-09T02:01:03.633" v="29"/>
        <pc:sldMkLst>
          <pc:docMk/>
          <pc:sldMk cId="374447595" sldId="274"/>
        </pc:sldMkLst>
      </pc:sldChg>
      <pc:sldChg chg="add">
        <pc:chgData name="Guest User" userId="" providerId="Windows Live" clId="Web-{3A48C6C0-4846-4609-84A2-D5FFB4AA3CB8}" dt="2024-01-09T02:47:26.339" v="31"/>
        <pc:sldMkLst>
          <pc:docMk/>
          <pc:sldMk cId="3949255742" sldId="297"/>
        </pc:sldMkLst>
      </pc:sldChg>
      <pc:sldMasterChg chg="addSldLayout">
        <pc:chgData name="Guest User" userId="" providerId="Windows Live" clId="Web-{3A48C6C0-4846-4609-84A2-D5FFB4AA3CB8}" dt="2024-01-09T01:11:32.828" v="24"/>
        <pc:sldMasterMkLst>
          <pc:docMk/>
          <pc:sldMasterMk cId="0" sldId="2147483648"/>
        </pc:sldMasterMkLst>
        <pc:sldLayoutChg chg="add">
          <pc:chgData name="Guest User" userId="" providerId="Windows Live" clId="Web-{3A48C6C0-4846-4609-84A2-D5FFB4AA3CB8}" dt="2024-01-09T01:11:32.828" v="24"/>
          <pc:sldLayoutMkLst>
            <pc:docMk/>
            <pc:sldMasterMk cId="0" sldId="2147483648"/>
            <pc:sldLayoutMk cId="2909973682" sldId="2147483675"/>
          </pc:sldLayoutMkLst>
        </pc:sldLayoutChg>
      </pc:sldMasterChg>
    </pc:docChg>
  </pc:docChgLst>
  <pc:docChgLst>
    <pc:chgData name="Viswanathan, Ayush" userId="S::viswan11@purdue.edu::e7ad88e1-4992-4e77-8359-eecf5a52c886" providerId="AD" clId="Web-{C9C0F76C-D6A3-2EB5-4D76-E11DEB9DA1CE}"/>
    <pc:docChg chg="modSld">
      <pc:chgData name="Viswanathan, Ayush" userId="S::viswan11@purdue.edu::e7ad88e1-4992-4e77-8359-eecf5a52c886" providerId="AD" clId="Web-{C9C0F76C-D6A3-2EB5-4D76-E11DEB9DA1CE}" dt="2024-03-08T22:10:55.275" v="8"/>
      <pc:docMkLst>
        <pc:docMk/>
      </pc:docMkLst>
      <pc:sldChg chg="mod setBg">
        <pc:chgData name="Viswanathan, Ayush" userId="S::viswan11@purdue.edu::e7ad88e1-4992-4e77-8359-eecf5a52c886" providerId="AD" clId="Web-{C9C0F76C-D6A3-2EB5-4D76-E11DEB9DA1CE}" dt="2024-03-08T22:01:45.887" v="0"/>
        <pc:sldMkLst>
          <pc:docMk/>
          <pc:sldMk cId="576280069" sldId="322"/>
        </pc:sldMkLst>
      </pc:sldChg>
      <pc:sldChg chg="addSp delSp modSp mod setBg">
        <pc:chgData name="Viswanathan, Ayush" userId="S::viswan11@purdue.edu::e7ad88e1-4992-4e77-8359-eecf5a52c886" providerId="AD" clId="Web-{C9C0F76C-D6A3-2EB5-4D76-E11DEB9DA1CE}" dt="2024-03-08T22:10:55.275" v="8"/>
        <pc:sldMkLst>
          <pc:docMk/>
          <pc:sldMk cId="2633982796" sldId="333"/>
        </pc:sldMkLst>
        <pc:spChg chg="add del">
          <ac:chgData name="Viswanathan, Ayush" userId="S::viswan11@purdue.edu::e7ad88e1-4992-4e77-8359-eecf5a52c886" providerId="AD" clId="Web-{C9C0F76C-D6A3-2EB5-4D76-E11DEB9DA1CE}" dt="2024-03-08T22:10:46.712" v="3"/>
          <ac:spMkLst>
            <pc:docMk/>
            <pc:sldMk cId="2633982796" sldId="333"/>
            <ac:spMk id="2" creationId="{9A1836BD-1B3E-1B8B-6F2E-498E0389C256}"/>
          </ac:spMkLst>
        </pc:spChg>
        <pc:spChg chg="add mod">
          <ac:chgData name="Viswanathan, Ayush" userId="S::viswan11@purdue.edu::e7ad88e1-4992-4e77-8359-eecf5a52c886" providerId="AD" clId="Web-{C9C0F76C-D6A3-2EB5-4D76-E11DEB9DA1CE}" dt="2024-03-08T22:10:55.275" v="8"/>
          <ac:spMkLst>
            <pc:docMk/>
            <pc:sldMk cId="2633982796" sldId="333"/>
            <ac:spMk id="5" creationId="{B0362141-F57F-46D4-B6AF-90DC2F40A442}"/>
          </ac:spMkLst>
        </pc:spChg>
      </pc:sldChg>
    </pc:docChg>
  </pc:docChgLst>
  <pc:docChgLst>
    <pc:chgData name="Jacob Whitehouse" userId="7d661d7121ed2726" providerId="Windows Live" clId="Web-{C3CB550E-D4F1-4B99-9E45-A0E5C1C72453}"/>
    <pc:docChg chg="addSld delSld modSld sldOrd">
      <pc:chgData name="Jacob Whitehouse" userId="7d661d7121ed2726" providerId="Windows Live" clId="Web-{C3CB550E-D4F1-4B99-9E45-A0E5C1C72453}" dt="2024-01-09T01:18:10.830" v="749"/>
      <pc:docMkLst>
        <pc:docMk/>
      </pc:docMkLst>
      <pc:sldChg chg="modSp">
        <pc:chgData name="Jacob Whitehouse" userId="7d661d7121ed2726" providerId="Windows Live" clId="Web-{C3CB550E-D4F1-4B99-9E45-A0E5C1C72453}" dt="2024-01-09T00:31:22.259" v="11" actId="20577"/>
        <pc:sldMkLst>
          <pc:docMk/>
          <pc:sldMk cId="0" sldId="257"/>
        </pc:sldMkLst>
        <pc:spChg chg="mod">
          <ac:chgData name="Jacob Whitehouse" userId="7d661d7121ed2726" providerId="Windows Live" clId="Web-{C3CB550E-D4F1-4B99-9E45-A0E5C1C72453}" dt="2024-01-09T00:31:22.259" v="11" actId="20577"/>
          <ac:spMkLst>
            <pc:docMk/>
            <pc:sldMk cId="0" sldId="257"/>
            <ac:spMk id="266" creationId="{00000000-0000-0000-0000-000000000000}"/>
          </ac:spMkLst>
        </pc:spChg>
      </pc:sldChg>
      <pc:sldChg chg="modSp">
        <pc:chgData name="Jacob Whitehouse" userId="7d661d7121ed2726" providerId="Windows Live" clId="Web-{C3CB550E-D4F1-4B99-9E45-A0E5C1C72453}" dt="2024-01-09T00:32:57.731" v="113" actId="20577"/>
        <pc:sldMkLst>
          <pc:docMk/>
          <pc:sldMk cId="0" sldId="258"/>
        </pc:sldMkLst>
        <pc:spChg chg="mod">
          <ac:chgData name="Jacob Whitehouse" userId="7d661d7121ed2726" providerId="Windows Live" clId="Web-{C3CB550E-D4F1-4B99-9E45-A0E5C1C72453}" dt="2024-01-09T00:32:57.731" v="113" actId="20577"/>
          <ac:spMkLst>
            <pc:docMk/>
            <pc:sldMk cId="0" sldId="258"/>
            <ac:spMk id="274" creationId="{00000000-0000-0000-0000-000000000000}"/>
          </ac:spMkLst>
        </pc:spChg>
      </pc:sldChg>
      <pc:sldChg chg="modSp">
        <pc:chgData name="Jacob Whitehouse" userId="7d661d7121ed2726" providerId="Windows Live" clId="Web-{C3CB550E-D4F1-4B99-9E45-A0E5C1C72453}" dt="2024-01-09T00:38:48.680" v="146" actId="20577"/>
        <pc:sldMkLst>
          <pc:docMk/>
          <pc:sldMk cId="0" sldId="259"/>
        </pc:sldMkLst>
        <pc:spChg chg="mod">
          <ac:chgData name="Jacob Whitehouse" userId="7d661d7121ed2726" providerId="Windows Live" clId="Web-{C3CB550E-D4F1-4B99-9E45-A0E5C1C72453}" dt="2024-01-09T00:38:48.680" v="146" actId="20577"/>
          <ac:spMkLst>
            <pc:docMk/>
            <pc:sldMk cId="0" sldId="259"/>
            <ac:spMk id="282" creationId="{00000000-0000-0000-0000-000000000000}"/>
          </ac:spMkLst>
        </pc:spChg>
      </pc:sldChg>
      <pc:sldChg chg="modSp">
        <pc:chgData name="Jacob Whitehouse" userId="7d661d7121ed2726" providerId="Windows Live" clId="Web-{C3CB550E-D4F1-4B99-9E45-A0E5C1C72453}" dt="2024-01-09T00:48:16.234" v="602" actId="20577"/>
        <pc:sldMkLst>
          <pc:docMk/>
          <pc:sldMk cId="0" sldId="260"/>
        </pc:sldMkLst>
        <pc:spChg chg="mod">
          <ac:chgData name="Jacob Whitehouse" userId="7d661d7121ed2726" providerId="Windows Live" clId="Web-{C3CB550E-D4F1-4B99-9E45-A0E5C1C72453}" dt="2024-01-09T00:48:16.234" v="602" actId="20577"/>
          <ac:spMkLst>
            <pc:docMk/>
            <pc:sldMk cId="0" sldId="260"/>
            <ac:spMk id="290" creationId="{00000000-0000-0000-0000-000000000000}"/>
          </ac:spMkLst>
        </pc:spChg>
      </pc:sldChg>
      <pc:sldChg chg="modSp">
        <pc:chgData name="Jacob Whitehouse" userId="7d661d7121ed2726" providerId="Windows Live" clId="Web-{C3CB550E-D4F1-4B99-9E45-A0E5C1C72453}" dt="2024-01-09T00:49:33.628" v="614" actId="20577"/>
        <pc:sldMkLst>
          <pc:docMk/>
          <pc:sldMk cId="0" sldId="262"/>
        </pc:sldMkLst>
        <pc:spChg chg="mod">
          <ac:chgData name="Jacob Whitehouse" userId="7d661d7121ed2726" providerId="Windows Live" clId="Web-{C3CB550E-D4F1-4B99-9E45-A0E5C1C72453}" dt="2024-01-09T00:49:33.628" v="614" actId="20577"/>
          <ac:spMkLst>
            <pc:docMk/>
            <pc:sldMk cId="0" sldId="262"/>
            <ac:spMk id="306" creationId="{00000000-0000-0000-0000-000000000000}"/>
          </ac:spMkLst>
        </pc:spChg>
      </pc:sldChg>
      <pc:sldChg chg="modSp add ord replId">
        <pc:chgData name="Jacob Whitehouse" userId="7d661d7121ed2726" providerId="Windows Live" clId="Web-{C3CB550E-D4F1-4B99-9E45-A0E5C1C72453}" dt="2024-01-09T00:47:15.998" v="584" actId="20577"/>
        <pc:sldMkLst>
          <pc:docMk/>
          <pc:sldMk cId="2911046714" sldId="264"/>
        </pc:sldMkLst>
        <pc:spChg chg="mod">
          <ac:chgData name="Jacob Whitehouse" userId="7d661d7121ed2726" providerId="Windows Live" clId="Web-{C3CB550E-D4F1-4B99-9E45-A0E5C1C72453}" dt="2024-01-09T00:47:15.998" v="584" actId="20577"/>
          <ac:spMkLst>
            <pc:docMk/>
            <pc:sldMk cId="2911046714" sldId="264"/>
            <ac:spMk id="282" creationId="{56B5DC8D-5A01-A001-90DD-A30DCBBF3039}"/>
          </ac:spMkLst>
        </pc:spChg>
        <pc:spChg chg="mod">
          <ac:chgData name="Jacob Whitehouse" userId="7d661d7121ed2726" providerId="Windows Live" clId="Web-{C3CB550E-D4F1-4B99-9E45-A0E5C1C72453}" dt="2024-01-09T00:39:38.686" v="180" actId="20577"/>
          <ac:spMkLst>
            <pc:docMk/>
            <pc:sldMk cId="2911046714" sldId="264"/>
            <ac:spMk id="283" creationId="{D9BF31A9-05F9-2448-18F4-F72A205D2F84}"/>
          </ac:spMkLst>
        </pc:spChg>
      </pc:sldChg>
      <pc:sldChg chg="addSp delSp modSp add del mod replId setBg">
        <pc:chgData name="Jacob Whitehouse" userId="7d661d7121ed2726" providerId="Windows Live" clId="Web-{C3CB550E-D4F1-4B99-9E45-A0E5C1C72453}" dt="2024-01-09T01:07:54.934" v="666"/>
        <pc:sldMkLst>
          <pc:docMk/>
          <pc:sldMk cId="2653412712" sldId="267"/>
        </pc:sldMkLst>
        <pc:spChg chg="add del mod">
          <ac:chgData name="Jacob Whitehouse" userId="7d661d7121ed2726" providerId="Windows Live" clId="Web-{C3CB550E-D4F1-4B99-9E45-A0E5C1C72453}" dt="2024-01-09T00:56:01.878" v="620"/>
          <ac:spMkLst>
            <pc:docMk/>
            <pc:sldMk cId="2653412712" sldId="267"/>
            <ac:spMk id="3" creationId="{839101F4-B289-49A5-D031-E878C17A7CB5}"/>
          </ac:spMkLst>
        </pc:spChg>
        <pc:spChg chg="add del mod">
          <ac:chgData name="Jacob Whitehouse" userId="7d661d7121ed2726" providerId="Windows Live" clId="Web-{C3CB550E-D4F1-4B99-9E45-A0E5C1C72453}" dt="2024-01-09T01:03:37.175" v="659"/>
          <ac:spMkLst>
            <pc:docMk/>
            <pc:sldMk cId="2653412712" sldId="267"/>
            <ac:spMk id="8" creationId="{ABFE862F-6D52-F4BC-8115-4D69D30AFC72}"/>
          </ac:spMkLst>
        </pc:spChg>
        <pc:spChg chg="add del mod">
          <ac:chgData name="Jacob Whitehouse" userId="7d661d7121ed2726" providerId="Windows Live" clId="Web-{C3CB550E-D4F1-4B99-9E45-A0E5C1C72453}" dt="2024-01-09T01:03:39.519" v="661"/>
          <ac:spMkLst>
            <pc:docMk/>
            <pc:sldMk cId="2653412712" sldId="267"/>
            <ac:spMk id="10" creationId="{6EF29F4E-D84C-F0D9-C191-2105127EE9C5}"/>
          </ac:spMkLst>
        </pc:spChg>
        <pc:spChg chg="add">
          <ac:chgData name="Jacob Whitehouse" userId="7d661d7121ed2726" providerId="Windows Live" clId="Web-{C3CB550E-D4F1-4B99-9E45-A0E5C1C72453}" dt="2024-01-09T01:07:25.730" v="663"/>
          <ac:spMkLst>
            <pc:docMk/>
            <pc:sldMk cId="2653412712" sldId="267"/>
            <ac:spMk id="17" creationId="{AB8C311F-7253-4AED-9701-7FC0708C41C7}"/>
          </ac:spMkLst>
        </pc:spChg>
        <pc:spChg chg="add">
          <ac:chgData name="Jacob Whitehouse" userId="7d661d7121ed2726" providerId="Windows Live" clId="Web-{C3CB550E-D4F1-4B99-9E45-A0E5C1C72453}" dt="2024-01-09T01:07:25.730" v="663"/>
          <ac:spMkLst>
            <pc:docMk/>
            <pc:sldMk cId="2653412712" sldId="267"/>
            <ac:spMk id="19" creationId="{E2384209-CB15-4CDF-9D31-C44FD9A3F20D}"/>
          </ac:spMkLst>
        </pc:spChg>
        <pc:spChg chg="add">
          <ac:chgData name="Jacob Whitehouse" userId="7d661d7121ed2726" providerId="Windows Live" clId="Web-{C3CB550E-D4F1-4B99-9E45-A0E5C1C72453}" dt="2024-01-09T01:07:25.730" v="663"/>
          <ac:spMkLst>
            <pc:docMk/>
            <pc:sldMk cId="2653412712" sldId="267"/>
            <ac:spMk id="21" creationId="{2633B3B5-CC90-43F0-8714-D31D1F3F0209}"/>
          </ac:spMkLst>
        </pc:spChg>
        <pc:spChg chg="add">
          <ac:chgData name="Jacob Whitehouse" userId="7d661d7121ed2726" providerId="Windows Live" clId="Web-{C3CB550E-D4F1-4B99-9E45-A0E5C1C72453}" dt="2024-01-09T01:07:25.730" v="663"/>
          <ac:spMkLst>
            <pc:docMk/>
            <pc:sldMk cId="2653412712" sldId="267"/>
            <ac:spMk id="23" creationId="{A8D57A06-A426-446D-B02C-A2DC6B62E45E}"/>
          </ac:spMkLst>
        </pc:spChg>
        <pc:spChg chg="del">
          <ac:chgData name="Jacob Whitehouse" userId="7d661d7121ed2726" providerId="Windows Live" clId="Web-{C3CB550E-D4F1-4B99-9E45-A0E5C1C72453}" dt="2024-01-09T00:55:59.252" v="619"/>
          <ac:spMkLst>
            <pc:docMk/>
            <pc:sldMk cId="2653412712" sldId="267"/>
            <ac:spMk id="306" creationId="{60C5D3BF-18A1-1B48-F793-B11C519EDFA3}"/>
          </ac:spMkLst>
        </pc:spChg>
        <pc:spChg chg="del mod">
          <ac:chgData name="Jacob Whitehouse" userId="7d661d7121ed2726" providerId="Windows Live" clId="Web-{C3CB550E-D4F1-4B99-9E45-A0E5C1C72453}" dt="2024-01-09T01:03:35.644" v="658"/>
          <ac:spMkLst>
            <pc:docMk/>
            <pc:sldMk cId="2653412712" sldId="267"/>
            <ac:spMk id="307" creationId="{4D276E73-5F07-6B7E-7335-62F969BD2D88}"/>
          </ac:spMkLst>
        </pc:spChg>
        <pc:spChg chg="del mod">
          <ac:chgData name="Jacob Whitehouse" userId="7d661d7121ed2726" providerId="Windows Live" clId="Web-{C3CB550E-D4F1-4B99-9E45-A0E5C1C72453}" dt="2024-01-09T01:03:38.034" v="660"/>
          <ac:spMkLst>
            <pc:docMk/>
            <pc:sldMk cId="2653412712" sldId="267"/>
            <ac:spMk id="308" creationId="{5E192736-4FC8-65A4-59DE-35FA2672F7BC}"/>
          </ac:spMkLst>
        </pc:spChg>
        <pc:picChg chg="add del mod">
          <ac:chgData name="Jacob Whitehouse" userId="7d661d7121ed2726" providerId="Windows Live" clId="Web-{C3CB550E-D4F1-4B99-9E45-A0E5C1C72453}" dt="2024-01-09T01:03:28.456" v="656"/>
          <ac:picMkLst>
            <pc:docMk/>
            <pc:sldMk cId="2653412712" sldId="267"/>
            <ac:picMk id="5" creationId="{056DADD8-5D41-17D7-888E-ACF9C9118A40}"/>
          </ac:picMkLst>
        </pc:picChg>
        <pc:picChg chg="add del mod">
          <ac:chgData name="Jacob Whitehouse" userId="7d661d7121ed2726" providerId="Windows Live" clId="Web-{C3CB550E-D4F1-4B99-9E45-A0E5C1C72453}" dt="2024-01-09T01:03:27.878" v="655"/>
          <ac:picMkLst>
            <pc:docMk/>
            <pc:sldMk cId="2653412712" sldId="267"/>
            <ac:picMk id="6" creationId="{5B6A1A96-8962-E8DB-8CDB-7ACC6A5C95F9}"/>
          </ac:picMkLst>
        </pc:picChg>
        <pc:picChg chg="add del mod">
          <ac:chgData name="Jacob Whitehouse" userId="7d661d7121ed2726" providerId="Windows Live" clId="Web-{C3CB550E-D4F1-4B99-9E45-A0E5C1C72453}" dt="2024-01-09T01:07:39.808" v="665"/>
          <ac:picMkLst>
            <pc:docMk/>
            <pc:sldMk cId="2653412712" sldId="267"/>
            <ac:picMk id="12" creationId="{1469ECE8-1D00-D44B-DB19-B34D5F4C46CC}"/>
          </ac:picMkLst>
        </pc:picChg>
      </pc:sldChg>
      <pc:sldChg chg="delSp modSp new">
        <pc:chgData name="Jacob Whitehouse" userId="7d661d7121ed2726" providerId="Windows Live" clId="Web-{C3CB550E-D4F1-4B99-9E45-A0E5C1C72453}" dt="2024-01-09T01:03:25.690" v="654"/>
        <pc:sldMkLst>
          <pc:docMk/>
          <pc:sldMk cId="3012149069" sldId="270"/>
        </pc:sldMkLst>
        <pc:spChg chg="del mod">
          <ac:chgData name="Jacob Whitehouse" userId="7d661d7121ed2726" providerId="Windows Live" clId="Web-{C3CB550E-D4F1-4B99-9E45-A0E5C1C72453}" dt="2024-01-09T01:02:27.189" v="651"/>
          <ac:spMkLst>
            <pc:docMk/>
            <pc:sldMk cId="3012149069" sldId="270"/>
            <ac:spMk id="2" creationId="{A81DDB8B-44E3-C67A-1AE1-06B99B5C66BB}"/>
          </ac:spMkLst>
        </pc:spChg>
        <pc:spChg chg="mod">
          <ac:chgData name="Jacob Whitehouse" userId="7d661d7121ed2726" providerId="Windows Live" clId="Web-{C3CB550E-D4F1-4B99-9E45-A0E5C1C72453}" dt="2024-01-09T01:02:48.798" v="653" actId="1076"/>
          <ac:spMkLst>
            <pc:docMk/>
            <pc:sldMk cId="3012149069" sldId="270"/>
            <ac:spMk id="3" creationId="{69A3601E-A474-33F1-7EAF-FE257DF6A230}"/>
          </ac:spMkLst>
        </pc:spChg>
        <pc:spChg chg="del">
          <ac:chgData name="Jacob Whitehouse" userId="7d661d7121ed2726" providerId="Windows Live" clId="Web-{C3CB550E-D4F1-4B99-9E45-A0E5C1C72453}" dt="2024-01-09T01:03:25.690" v="654"/>
          <ac:spMkLst>
            <pc:docMk/>
            <pc:sldMk cId="3012149069" sldId="270"/>
            <ac:spMk id="4" creationId="{A48DE68D-A2AE-390A-32FC-81594E2790B4}"/>
          </ac:spMkLst>
        </pc:spChg>
      </pc:sldChg>
      <pc:sldChg chg="addSp delSp modSp add replId addAnim delAnim">
        <pc:chgData name="Jacob Whitehouse" userId="7d661d7121ed2726" providerId="Windows Live" clId="Web-{C3CB550E-D4F1-4B99-9E45-A0E5C1C72453}" dt="2024-01-09T01:18:10.830" v="749"/>
        <pc:sldMkLst>
          <pc:docMk/>
          <pc:sldMk cId="604577743" sldId="272"/>
        </pc:sldMkLst>
        <pc:spChg chg="add del mod">
          <ac:chgData name="Jacob Whitehouse" userId="7d661d7121ed2726" providerId="Windows Live" clId="Web-{C3CB550E-D4F1-4B99-9E45-A0E5C1C72453}" dt="2024-01-09T01:08:02.215" v="669"/>
          <ac:spMkLst>
            <pc:docMk/>
            <pc:sldMk cId="604577743" sldId="272"/>
            <ac:spMk id="3" creationId="{5F2E5596-FBBB-E836-A210-1F14A5C3E126}"/>
          </ac:spMkLst>
        </pc:spChg>
        <pc:spChg chg="add del mod">
          <ac:chgData name="Jacob Whitehouse" userId="7d661d7121ed2726" providerId="Windows Live" clId="Web-{C3CB550E-D4F1-4B99-9E45-A0E5C1C72453}" dt="2024-01-09T01:08:09.559" v="672"/>
          <ac:spMkLst>
            <pc:docMk/>
            <pc:sldMk cId="604577743" sldId="272"/>
            <ac:spMk id="5" creationId="{6CDD927A-3C41-9FBF-4909-7C5002EB107A}"/>
          </ac:spMkLst>
        </pc:spChg>
        <pc:spChg chg="add del mod">
          <ac:chgData name="Jacob Whitehouse" userId="7d661d7121ed2726" providerId="Windows Live" clId="Web-{C3CB550E-D4F1-4B99-9E45-A0E5C1C72453}" dt="2024-01-09T01:11:46.348" v="690"/>
          <ac:spMkLst>
            <pc:docMk/>
            <pc:sldMk cId="604577743" sldId="272"/>
            <ac:spMk id="9" creationId="{709C6B26-34C0-E33C-F38F-991569B6E8BA}"/>
          </ac:spMkLst>
        </pc:spChg>
        <pc:spChg chg="add del">
          <ac:chgData name="Jacob Whitehouse" userId="7d661d7121ed2726" providerId="Windows Live" clId="Web-{C3CB550E-D4F1-4B99-9E45-A0E5C1C72453}" dt="2024-01-09T01:11:57.223" v="694"/>
          <ac:spMkLst>
            <pc:docMk/>
            <pc:sldMk cId="604577743" sldId="272"/>
            <ac:spMk id="10" creationId="{618505C3-BD18-5A6F-FEF7-3F8D431FCBDD}"/>
          </ac:spMkLst>
        </pc:spChg>
        <pc:spChg chg="add del mod">
          <ac:chgData name="Jacob Whitehouse" userId="7d661d7121ed2726" providerId="Windows Live" clId="Web-{C3CB550E-D4F1-4B99-9E45-A0E5C1C72453}" dt="2024-01-09T01:16:34.999" v="739"/>
          <ac:spMkLst>
            <pc:docMk/>
            <pc:sldMk cId="604577743" sldId="272"/>
            <ac:spMk id="11" creationId="{B00FDDF9-C9F3-B51E-523F-A9F5CE101D47}"/>
          </ac:spMkLst>
        </pc:spChg>
        <pc:spChg chg="add del">
          <ac:chgData name="Jacob Whitehouse" userId="7d661d7121ed2726" providerId="Windows Live" clId="Web-{C3CB550E-D4F1-4B99-9E45-A0E5C1C72453}" dt="2024-01-09T01:12:56.819" v="703"/>
          <ac:spMkLst>
            <pc:docMk/>
            <pc:sldMk cId="604577743" sldId="272"/>
            <ac:spMk id="12" creationId="{124213E5-BEC3-E828-3214-BBF44A425FD8}"/>
          </ac:spMkLst>
        </pc:spChg>
        <pc:spChg chg="add del mod">
          <ac:chgData name="Jacob Whitehouse" userId="7d661d7121ed2726" providerId="Windows Live" clId="Web-{C3CB550E-D4F1-4B99-9E45-A0E5C1C72453}" dt="2024-01-09T01:15:38.950" v="729"/>
          <ac:spMkLst>
            <pc:docMk/>
            <pc:sldMk cId="604577743" sldId="272"/>
            <ac:spMk id="13" creationId="{19E3AF94-CA80-2901-B0DE-B974B1DAD70A}"/>
          </ac:spMkLst>
        </pc:spChg>
        <pc:spChg chg="add del">
          <ac:chgData name="Jacob Whitehouse" userId="7d661d7121ed2726" providerId="Windows Live" clId="Web-{C3CB550E-D4F1-4B99-9E45-A0E5C1C72453}" dt="2024-01-09T01:15:22.778" v="721"/>
          <ac:spMkLst>
            <pc:docMk/>
            <pc:sldMk cId="604577743" sldId="272"/>
            <ac:spMk id="14" creationId="{6C584365-07C4-00C9-BC85-B2D60FE7A86A}"/>
          </ac:spMkLst>
        </pc:spChg>
        <pc:spChg chg="add mod">
          <ac:chgData name="Jacob Whitehouse" userId="7d661d7121ed2726" providerId="Windows Live" clId="Web-{C3CB550E-D4F1-4B99-9E45-A0E5C1C72453}" dt="2024-01-09T01:16:16.811" v="738" actId="1076"/>
          <ac:spMkLst>
            <pc:docMk/>
            <pc:sldMk cId="604577743" sldId="272"/>
            <ac:spMk id="15" creationId="{39E62551-A8D4-BBA2-5EE6-0830BF427880}"/>
          </ac:spMkLst>
        </pc:spChg>
        <pc:spChg chg="del">
          <ac:chgData name="Jacob Whitehouse" userId="7d661d7121ed2726" providerId="Windows Live" clId="Web-{C3CB550E-D4F1-4B99-9E45-A0E5C1C72453}" dt="2024-01-09T01:08:08.278" v="671"/>
          <ac:spMkLst>
            <pc:docMk/>
            <pc:sldMk cId="604577743" sldId="272"/>
            <ac:spMk id="306" creationId="{9914BBE1-86AB-391A-2F30-A0A1199B93D9}"/>
          </ac:spMkLst>
        </pc:spChg>
        <pc:spChg chg="del">
          <ac:chgData name="Jacob Whitehouse" userId="7d661d7121ed2726" providerId="Windows Live" clId="Web-{C3CB550E-D4F1-4B99-9E45-A0E5C1C72453}" dt="2024-01-09T01:08:01.215" v="668"/>
          <ac:spMkLst>
            <pc:docMk/>
            <pc:sldMk cId="604577743" sldId="272"/>
            <ac:spMk id="307" creationId="{BF9E6405-DA92-B1D0-94C1-511323E51E7F}"/>
          </ac:spMkLst>
        </pc:spChg>
        <pc:spChg chg="del">
          <ac:chgData name="Jacob Whitehouse" userId="7d661d7121ed2726" providerId="Windows Live" clId="Web-{C3CB550E-D4F1-4B99-9E45-A0E5C1C72453}" dt="2024-01-09T01:08:04.356" v="670"/>
          <ac:spMkLst>
            <pc:docMk/>
            <pc:sldMk cId="604577743" sldId="272"/>
            <ac:spMk id="308" creationId="{3DFC6CDB-A9C6-C2BC-0213-7BA14AA3ACD8}"/>
          </ac:spMkLst>
        </pc:spChg>
        <pc:picChg chg="add mod">
          <ac:chgData name="Jacob Whitehouse" userId="7d661d7121ed2726" providerId="Windows Live" clId="Web-{C3CB550E-D4F1-4B99-9E45-A0E5C1C72453}" dt="2024-01-09T01:16:43.780" v="742" actId="1076"/>
          <ac:picMkLst>
            <pc:docMk/>
            <pc:sldMk cId="604577743" sldId="272"/>
            <ac:picMk id="7" creationId="{DB65E98D-B824-8674-2D5F-D66A7291747C}"/>
          </ac:picMkLst>
        </pc:picChg>
        <pc:cxnChg chg="add del mod">
          <ac:chgData name="Jacob Whitehouse" userId="7d661d7121ed2726" providerId="Windows Live" clId="Web-{C3CB550E-D4F1-4B99-9E45-A0E5C1C72453}" dt="2024-01-09T01:11:50.504" v="692"/>
          <ac:cxnSpMkLst>
            <pc:docMk/>
            <pc:sldMk cId="604577743" sldId="272"/>
            <ac:cxnSpMk id="8" creationId="{D00B63B4-BF64-81C4-2C47-F2521D023D6A}"/>
          </ac:cxnSpMkLst>
        </pc:cxnChg>
        <pc:cxnChg chg="add mod">
          <ac:chgData name="Jacob Whitehouse" userId="7d661d7121ed2726" providerId="Windows Live" clId="Web-{C3CB550E-D4F1-4B99-9E45-A0E5C1C72453}" dt="2024-01-09T01:17:37.673" v="748" actId="1076"/>
          <ac:cxnSpMkLst>
            <pc:docMk/>
            <pc:sldMk cId="604577743" sldId="272"/>
            <ac:cxnSpMk id="16" creationId="{EC934837-7857-B03F-E694-7193A8462766}"/>
          </ac:cxnSpMkLst>
        </pc:cxnChg>
      </pc:sldChg>
    </pc:docChg>
  </pc:docChgLst>
  <pc:docChgLst>
    <pc:chgData name="Viswanathan, Ayush" userId="S::viswan11@purdue.edu::e7ad88e1-4992-4e77-8359-eecf5a52c886" providerId="AD" clId="Web-{7E989727-A150-61AF-69D2-C3F9E5CD6045}"/>
    <pc:docChg chg="addSld delSld modSld">
      <pc:chgData name="Viswanathan, Ayush" userId="S::viswan11@purdue.edu::e7ad88e1-4992-4e77-8359-eecf5a52c886" providerId="AD" clId="Web-{7E989727-A150-61AF-69D2-C3F9E5CD6045}" dt="2024-03-07T07:28:13.740" v="120"/>
      <pc:docMkLst>
        <pc:docMk/>
      </pc:docMkLst>
      <pc:sldChg chg="del">
        <pc:chgData name="Viswanathan, Ayush" userId="S::viswan11@purdue.edu::e7ad88e1-4992-4e77-8359-eecf5a52c886" providerId="AD" clId="Web-{7E989727-A150-61AF-69D2-C3F9E5CD6045}" dt="2024-03-07T06:51:04.351" v="5"/>
        <pc:sldMkLst>
          <pc:docMk/>
          <pc:sldMk cId="0" sldId="261"/>
        </pc:sldMkLst>
      </pc:sldChg>
      <pc:sldChg chg="add del">
        <pc:chgData name="Viswanathan, Ayush" userId="S::viswan11@purdue.edu::e7ad88e1-4992-4e77-8359-eecf5a52c886" providerId="AD" clId="Web-{7E989727-A150-61AF-69D2-C3F9E5CD6045}" dt="2024-03-07T06:51:07.054" v="8"/>
        <pc:sldMkLst>
          <pc:docMk/>
          <pc:sldMk cId="0" sldId="263"/>
        </pc:sldMkLst>
      </pc:sldChg>
      <pc:sldChg chg="del">
        <pc:chgData name="Viswanathan, Ayush" userId="S::viswan11@purdue.edu::e7ad88e1-4992-4e77-8359-eecf5a52c886" providerId="AD" clId="Web-{7E989727-A150-61AF-69D2-C3F9E5CD6045}" dt="2024-03-07T06:51:00.835" v="1"/>
        <pc:sldMkLst>
          <pc:docMk/>
          <pc:sldMk cId="217455488" sldId="284"/>
        </pc:sldMkLst>
      </pc:sldChg>
      <pc:sldChg chg="del">
        <pc:chgData name="Viswanathan, Ayush" userId="S::viswan11@purdue.edu::e7ad88e1-4992-4e77-8359-eecf5a52c886" providerId="AD" clId="Web-{7E989727-A150-61AF-69D2-C3F9E5CD6045}" dt="2024-03-07T06:50:59.679" v="0"/>
        <pc:sldMkLst>
          <pc:docMk/>
          <pc:sldMk cId="3855421342" sldId="285"/>
        </pc:sldMkLst>
      </pc:sldChg>
      <pc:sldChg chg="del">
        <pc:chgData name="Viswanathan, Ayush" userId="S::viswan11@purdue.edu::e7ad88e1-4992-4e77-8359-eecf5a52c886" providerId="AD" clId="Web-{7E989727-A150-61AF-69D2-C3F9E5CD6045}" dt="2024-03-07T06:51:01.726" v="2"/>
        <pc:sldMkLst>
          <pc:docMk/>
          <pc:sldMk cId="1015180144" sldId="286"/>
        </pc:sldMkLst>
      </pc:sldChg>
      <pc:sldChg chg="del">
        <pc:chgData name="Viswanathan, Ayush" userId="S::viswan11@purdue.edu::e7ad88e1-4992-4e77-8359-eecf5a52c886" providerId="AD" clId="Web-{7E989727-A150-61AF-69D2-C3F9E5CD6045}" dt="2024-03-07T06:51:02.726" v="3"/>
        <pc:sldMkLst>
          <pc:docMk/>
          <pc:sldMk cId="2730314583" sldId="288"/>
        </pc:sldMkLst>
      </pc:sldChg>
      <pc:sldChg chg="del">
        <pc:chgData name="Viswanathan, Ayush" userId="S::viswan11@purdue.edu::e7ad88e1-4992-4e77-8359-eecf5a52c886" providerId="AD" clId="Web-{7E989727-A150-61AF-69D2-C3F9E5CD6045}" dt="2024-03-07T06:51:03.445" v="4"/>
        <pc:sldMkLst>
          <pc:docMk/>
          <pc:sldMk cId="3067773317" sldId="291"/>
        </pc:sldMkLst>
      </pc:sldChg>
      <pc:sldChg chg="modSp">
        <pc:chgData name="Viswanathan, Ayush" userId="S::viswan11@purdue.edu::e7ad88e1-4992-4e77-8359-eecf5a52c886" providerId="AD" clId="Web-{7E989727-A150-61AF-69D2-C3F9E5CD6045}" dt="2024-03-07T06:51:56.024" v="33" actId="20577"/>
        <pc:sldMkLst>
          <pc:docMk/>
          <pc:sldMk cId="3716591050" sldId="298"/>
        </pc:sldMkLst>
        <pc:spChg chg="mod">
          <ac:chgData name="Viswanathan, Ayush" userId="S::viswan11@purdue.edu::e7ad88e1-4992-4e77-8359-eecf5a52c886" providerId="AD" clId="Web-{7E989727-A150-61AF-69D2-C3F9E5CD6045}" dt="2024-03-07T06:51:56.024" v="33" actId="20577"/>
          <ac:spMkLst>
            <pc:docMk/>
            <pc:sldMk cId="3716591050" sldId="298"/>
            <ac:spMk id="3" creationId="{0A6B90D7-E6E9-529D-CEBE-32D42940E228}"/>
          </ac:spMkLst>
        </pc:spChg>
      </pc:sldChg>
      <pc:sldChg chg="del">
        <pc:chgData name="Viswanathan, Ayush" userId="S::viswan11@purdue.edu::e7ad88e1-4992-4e77-8359-eecf5a52c886" providerId="AD" clId="Web-{7E989727-A150-61AF-69D2-C3F9E5CD6045}" dt="2024-03-07T06:51:09.695" v="9"/>
        <pc:sldMkLst>
          <pc:docMk/>
          <pc:sldMk cId="2340084719" sldId="299"/>
        </pc:sldMkLst>
      </pc:sldChg>
      <pc:sldChg chg="del">
        <pc:chgData name="Viswanathan, Ayush" userId="S::viswan11@purdue.edu::e7ad88e1-4992-4e77-8359-eecf5a52c886" providerId="AD" clId="Web-{7E989727-A150-61AF-69D2-C3F9E5CD6045}" dt="2024-03-07T06:51:10.258" v="10"/>
        <pc:sldMkLst>
          <pc:docMk/>
          <pc:sldMk cId="1916825840" sldId="304"/>
        </pc:sldMkLst>
      </pc:sldChg>
      <pc:sldChg chg="del">
        <pc:chgData name="Viswanathan, Ayush" userId="S::viswan11@purdue.edu::e7ad88e1-4992-4e77-8359-eecf5a52c886" providerId="AD" clId="Web-{7E989727-A150-61AF-69D2-C3F9E5CD6045}" dt="2024-03-07T06:51:11.508" v="11"/>
        <pc:sldMkLst>
          <pc:docMk/>
          <pc:sldMk cId="204319732" sldId="306"/>
        </pc:sldMkLst>
      </pc:sldChg>
      <pc:sldChg chg="del">
        <pc:chgData name="Viswanathan, Ayush" userId="S::viswan11@purdue.edu::e7ad88e1-4992-4e77-8359-eecf5a52c886" providerId="AD" clId="Web-{7E989727-A150-61AF-69D2-C3F9E5CD6045}" dt="2024-03-07T06:51:04.992" v="6"/>
        <pc:sldMkLst>
          <pc:docMk/>
          <pc:sldMk cId="3882245948" sldId="308"/>
        </pc:sldMkLst>
      </pc:sldChg>
      <pc:sldChg chg="del">
        <pc:chgData name="Viswanathan, Ayush" userId="S::viswan11@purdue.edu::e7ad88e1-4992-4e77-8359-eecf5a52c886" providerId="AD" clId="Web-{7E989727-A150-61AF-69D2-C3F9E5CD6045}" dt="2024-03-07T06:51:37.930" v="12"/>
        <pc:sldMkLst>
          <pc:docMk/>
          <pc:sldMk cId="894914777" sldId="309"/>
        </pc:sldMkLst>
      </pc:sldChg>
      <pc:sldChg chg="modSp add replId">
        <pc:chgData name="Viswanathan, Ayush" userId="S::viswan11@purdue.edu::e7ad88e1-4992-4e77-8359-eecf5a52c886" providerId="AD" clId="Web-{7E989727-A150-61AF-69D2-C3F9E5CD6045}" dt="2024-03-07T06:52:08.212" v="47" actId="20577"/>
        <pc:sldMkLst>
          <pc:docMk/>
          <pc:sldMk cId="2181539331" sldId="311"/>
        </pc:sldMkLst>
        <pc:spChg chg="mod">
          <ac:chgData name="Viswanathan, Ayush" userId="S::viswan11@purdue.edu::e7ad88e1-4992-4e77-8359-eecf5a52c886" providerId="AD" clId="Web-{7E989727-A150-61AF-69D2-C3F9E5CD6045}" dt="2024-03-07T06:52:08.212" v="47" actId="20577"/>
          <ac:spMkLst>
            <pc:docMk/>
            <pc:sldMk cId="2181539331" sldId="311"/>
            <ac:spMk id="3" creationId="{0A6B90D7-E6E9-529D-CEBE-32D42940E228}"/>
          </ac:spMkLst>
        </pc:spChg>
      </pc:sldChg>
      <pc:sldChg chg="addSp modSp add replId">
        <pc:chgData name="Viswanathan, Ayush" userId="S::viswan11@purdue.edu::e7ad88e1-4992-4e77-8359-eecf5a52c886" providerId="AD" clId="Web-{7E989727-A150-61AF-69D2-C3F9E5CD6045}" dt="2024-03-07T06:52:49.604" v="85" actId="20577"/>
        <pc:sldMkLst>
          <pc:docMk/>
          <pc:sldMk cId="2967372696" sldId="312"/>
        </pc:sldMkLst>
        <pc:spChg chg="add mod">
          <ac:chgData name="Viswanathan, Ayush" userId="S::viswan11@purdue.edu::e7ad88e1-4992-4e77-8359-eecf5a52c886" providerId="AD" clId="Web-{7E989727-A150-61AF-69D2-C3F9E5CD6045}" dt="2024-03-07T06:52:49.604" v="85" actId="20577"/>
          <ac:spMkLst>
            <pc:docMk/>
            <pc:sldMk cId="2967372696" sldId="312"/>
            <ac:spMk id="2" creationId="{BA77600E-B65F-C0A4-9FF4-F115EF06E8C3}"/>
          </ac:spMkLst>
        </pc:spChg>
        <pc:spChg chg="mod">
          <ac:chgData name="Viswanathan, Ayush" userId="S::viswan11@purdue.edu::e7ad88e1-4992-4e77-8359-eecf5a52c886" providerId="AD" clId="Web-{7E989727-A150-61AF-69D2-C3F9E5CD6045}" dt="2024-03-07T06:52:26.009" v="57" actId="20577"/>
          <ac:spMkLst>
            <pc:docMk/>
            <pc:sldMk cId="2967372696" sldId="312"/>
            <ac:spMk id="3" creationId="{0A6B90D7-E6E9-529D-CEBE-32D42940E228}"/>
          </ac:spMkLst>
        </pc:spChg>
      </pc:sldChg>
      <pc:sldChg chg="delSp modSp add replId">
        <pc:chgData name="Viswanathan, Ayush" userId="S::viswan11@purdue.edu::e7ad88e1-4992-4e77-8359-eecf5a52c886" providerId="AD" clId="Web-{7E989727-A150-61AF-69D2-C3F9E5CD6045}" dt="2024-03-07T07:28:13.740" v="120"/>
        <pc:sldMkLst>
          <pc:docMk/>
          <pc:sldMk cId="215519836" sldId="313"/>
        </pc:sldMkLst>
        <pc:spChg chg="del">
          <ac:chgData name="Viswanathan, Ayush" userId="S::viswan11@purdue.edu::e7ad88e1-4992-4e77-8359-eecf5a52c886" providerId="AD" clId="Web-{7E989727-A150-61AF-69D2-C3F9E5CD6045}" dt="2024-03-07T07:28:13.740" v="120"/>
          <ac:spMkLst>
            <pc:docMk/>
            <pc:sldMk cId="215519836" sldId="313"/>
            <ac:spMk id="2" creationId="{BA77600E-B65F-C0A4-9FF4-F115EF06E8C3}"/>
          </ac:spMkLst>
        </pc:spChg>
        <pc:spChg chg="mod">
          <ac:chgData name="Viswanathan, Ayush" userId="S::viswan11@purdue.edu::e7ad88e1-4992-4e77-8359-eecf5a52c886" providerId="AD" clId="Web-{7E989727-A150-61AF-69D2-C3F9E5CD6045}" dt="2024-03-07T07:27:39.520" v="96" actId="20577"/>
          <ac:spMkLst>
            <pc:docMk/>
            <pc:sldMk cId="215519836" sldId="313"/>
            <ac:spMk id="3" creationId="{0A6B90D7-E6E9-529D-CEBE-32D42940E228}"/>
          </ac:spMkLst>
        </pc:spChg>
      </pc:sldChg>
      <pc:sldChg chg="delSp modSp add replId">
        <pc:chgData name="Viswanathan, Ayush" userId="S::viswan11@purdue.edu::e7ad88e1-4992-4e77-8359-eecf5a52c886" providerId="AD" clId="Web-{7E989727-A150-61AF-69D2-C3F9E5CD6045}" dt="2024-03-07T07:28:11.771" v="119"/>
        <pc:sldMkLst>
          <pc:docMk/>
          <pc:sldMk cId="1730830298" sldId="314"/>
        </pc:sldMkLst>
        <pc:spChg chg="del">
          <ac:chgData name="Viswanathan, Ayush" userId="S::viswan11@purdue.edu::e7ad88e1-4992-4e77-8359-eecf5a52c886" providerId="AD" clId="Web-{7E989727-A150-61AF-69D2-C3F9E5CD6045}" dt="2024-03-07T07:28:11.771" v="119"/>
          <ac:spMkLst>
            <pc:docMk/>
            <pc:sldMk cId="1730830298" sldId="314"/>
            <ac:spMk id="2" creationId="{BA77600E-B65F-C0A4-9FF4-F115EF06E8C3}"/>
          </ac:spMkLst>
        </pc:spChg>
        <pc:spChg chg="mod">
          <ac:chgData name="Viswanathan, Ayush" userId="S::viswan11@purdue.edu::e7ad88e1-4992-4e77-8359-eecf5a52c886" providerId="AD" clId="Web-{7E989727-A150-61AF-69D2-C3F9E5CD6045}" dt="2024-03-07T07:27:47.974" v="108" actId="20577"/>
          <ac:spMkLst>
            <pc:docMk/>
            <pc:sldMk cId="1730830298" sldId="314"/>
            <ac:spMk id="3" creationId="{0A6B90D7-E6E9-529D-CEBE-32D42940E228}"/>
          </ac:spMkLst>
        </pc:spChg>
      </pc:sldChg>
      <pc:sldChg chg="delSp modSp add replId">
        <pc:chgData name="Viswanathan, Ayush" userId="S::viswan11@purdue.edu::e7ad88e1-4992-4e77-8359-eecf5a52c886" providerId="AD" clId="Web-{7E989727-A150-61AF-69D2-C3F9E5CD6045}" dt="2024-03-07T07:28:09.490" v="118"/>
        <pc:sldMkLst>
          <pc:docMk/>
          <pc:sldMk cId="809860532" sldId="315"/>
        </pc:sldMkLst>
        <pc:spChg chg="del">
          <ac:chgData name="Viswanathan, Ayush" userId="S::viswan11@purdue.edu::e7ad88e1-4992-4e77-8359-eecf5a52c886" providerId="AD" clId="Web-{7E989727-A150-61AF-69D2-C3F9E5CD6045}" dt="2024-03-07T07:28:09.490" v="118"/>
          <ac:spMkLst>
            <pc:docMk/>
            <pc:sldMk cId="809860532" sldId="315"/>
            <ac:spMk id="2" creationId="{BA77600E-B65F-C0A4-9FF4-F115EF06E8C3}"/>
          </ac:spMkLst>
        </pc:spChg>
        <pc:spChg chg="mod">
          <ac:chgData name="Viswanathan, Ayush" userId="S::viswan11@purdue.edu::e7ad88e1-4992-4e77-8359-eecf5a52c886" providerId="AD" clId="Web-{7E989727-A150-61AF-69D2-C3F9E5CD6045}" dt="2024-03-07T07:28:08.396" v="117" actId="20577"/>
          <ac:spMkLst>
            <pc:docMk/>
            <pc:sldMk cId="809860532" sldId="315"/>
            <ac:spMk id="3" creationId="{0A6B90D7-E6E9-529D-CEBE-32D42940E228}"/>
          </ac:spMkLst>
        </pc:spChg>
      </pc:sldChg>
    </pc:docChg>
  </pc:docChgLst>
  <pc:docChgLst>
    <pc:chgData name="Aggy T" userId="f4dcf4db07e9d225" providerId="LiveId" clId="{CDA1A00C-B03C-40E7-B67E-C862BE29D3B2}"/>
    <pc:docChg chg="undo redo custSel addSld delSld modSld sldOrd">
      <pc:chgData name="Aggy T" userId="f4dcf4db07e9d225" providerId="LiveId" clId="{CDA1A00C-B03C-40E7-B67E-C862BE29D3B2}" dt="2024-01-09T20:12:03.754" v="4645" actId="20577"/>
      <pc:docMkLst>
        <pc:docMk/>
      </pc:docMkLst>
      <pc:sldChg chg="modTransition">
        <pc:chgData name="Aggy T" userId="f4dcf4db07e9d225" providerId="LiveId" clId="{CDA1A00C-B03C-40E7-B67E-C862BE29D3B2}" dt="2024-01-09T05:03:48.421" v="1286"/>
        <pc:sldMkLst>
          <pc:docMk/>
          <pc:sldMk cId="0" sldId="256"/>
        </pc:sldMkLst>
      </pc:sldChg>
      <pc:sldChg chg="del">
        <pc:chgData name="Aggy T" userId="f4dcf4db07e9d225" providerId="LiveId" clId="{CDA1A00C-B03C-40E7-B67E-C862BE29D3B2}" dt="2024-01-09T05:01:29.040" v="1273" actId="47"/>
        <pc:sldMkLst>
          <pc:docMk/>
          <pc:sldMk cId="0" sldId="257"/>
        </pc:sldMkLst>
      </pc:sldChg>
      <pc:sldChg chg="addSp delSp modSp mod">
        <pc:chgData name="Aggy T" userId="f4dcf4db07e9d225" providerId="LiveId" clId="{CDA1A00C-B03C-40E7-B67E-C862BE29D3B2}" dt="2024-01-09T06:32:16.705" v="1774" actId="114"/>
        <pc:sldMkLst>
          <pc:docMk/>
          <pc:sldMk cId="0" sldId="259"/>
        </pc:sldMkLst>
        <pc:spChg chg="add mod">
          <ac:chgData name="Aggy T" userId="f4dcf4db07e9d225" providerId="LiveId" clId="{CDA1A00C-B03C-40E7-B67E-C862BE29D3B2}" dt="2024-01-09T02:44:47.440" v="1053" actId="27636"/>
          <ac:spMkLst>
            <pc:docMk/>
            <pc:sldMk cId="0" sldId="259"/>
            <ac:spMk id="2" creationId="{C9F278B3-B4EC-96FB-95DE-DCC02B7EF844}"/>
          </ac:spMkLst>
        </pc:spChg>
        <pc:spChg chg="mod">
          <ac:chgData name="Aggy T" userId="f4dcf4db07e9d225" providerId="LiveId" clId="{CDA1A00C-B03C-40E7-B67E-C862BE29D3B2}" dt="2024-01-09T06:32:16.705" v="1774" actId="114"/>
          <ac:spMkLst>
            <pc:docMk/>
            <pc:sldMk cId="0" sldId="259"/>
            <ac:spMk id="7" creationId="{176D10BF-2800-047F-92AF-E30FAA327BD3}"/>
          </ac:spMkLst>
        </pc:spChg>
        <pc:spChg chg="del mod">
          <ac:chgData name="Aggy T" userId="f4dcf4db07e9d225" providerId="LiveId" clId="{CDA1A00C-B03C-40E7-B67E-C862BE29D3B2}" dt="2024-01-09T02:44:45.536" v="1051" actId="478"/>
          <ac:spMkLst>
            <pc:docMk/>
            <pc:sldMk cId="0" sldId="259"/>
            <ac:spMk id="12" creationId="{6B36EB3C-4A84-03C8-98D7-3DD67A7D35FE}"/>
          </ac:spMkLst>
        </pc:spChg>
        <pc:picChg chg="mod">
          <ac:chgData name="Aggy T" userId="f4dcf4db07e9d225" providerId="LiveId" clId="{CDA1A00C-B03C-40E7-B67E-C862BE29D3B2}" dt="2024-01-09T02:43:35.031" v="1041" actId="1076"/>
          <ac:picMkLst>
            <pc:docMk/>
            <pc:sldMk cId="0" sldId="259"/>
            <ac:picMk id="14" creationId="{E348DD18-95E9-B789-185B-9C5079CD6F86}"/>
          </ac:picMkLst>
        </pc:picChg>
      </pc:sldChg>
      <pc:sldChg chg="addSp delSp modSp mod ord modTransition addAnim delAnim modAnim modNotesTx">
        <pc:chgData name="Aggy T" userId="f4dcf4db07e9d225" providerId="LiveId" clId="{CDA1A00C-B03C-40E7-B67E-C862BE29D3B2}" dt="2024-01-09T17:49:26.826" v="4347" actId="20577"/>
        <pc:sldMkLst>
          <pc:docMk/>
          <pc:sldMk cId="0" sldId="261"/>
        </pc:sldMkLst>
        <pc:spChg chg="add del mod">
          <ac:chgData name="Aggy T" userId="f4dcf4db07e9d225" providerId="LiveId" clId="{CDA1A00C-B03C-40E7-B67E-C862BE29D3B2}" dt="2024-01-09T07:07:45.573" v="2083" actId="478"/>
          <ac:spMkLst>
            <pc:docMk/>
            <pc:sldMk cId="0" sldId="261"/>
            <ac:spMk id="2" creationId="{CF1619D1-069D-F4DD-2194-572A3505ECD1}"/>
          </ac:spMkLst>
        </pc:spChg>
        <pc:spChg chg="add del mod">
          <ac:chgData name="Aggy T" userId="f4dcf4db07e9d225" providerId="LiveId" clId="{CDA1A00C-B03C-40E7-B67E-C862BE29D3B2}" dt="2024-01-09T05:26:46.403" v="1334" actId="478"/>
          <ac:spMkLst>
            <pc:docMk/>
            <pc:sldMk cId="0" sldId="261"/>
            <ac:spMk id="4" creationId="{EA938364-3A51-F39A-499A-DC68B3B167EE}"/>
          </ac:spMkLst>
        </pc:spChg>
        <pc:spChg chg="add mod">
          <ac:chgData name="Aggy T" userId="f4dcf4db07e9d225" providerId="LiveId" clId="{CDA1A00C-B03C-40E7-B67E-C862BE29D3B2}" dt="2024-01-09T07:07:42.611" v="2082" actId="1076"/>
          <ac:spMkLst>
            <pc:docMk/>
            <pc:sldMk cId="0" sldId="261"/>
            <ac:spMk id="5" creationId="{1ACE3D49-506F-2016-16E2-C9848F5A4960}"/>
          </ac:spMkLst>
        </pc:spChg>
        <pc:spChg chg="mod">
          <ac:chgData name="Aggy T" userId="f4dcf4db07e9d225" providerId="LiveId" clId="{CDA1A00C-B03C-40E7-B67E-C862BE29D3B2}" dt="2024-01-09T08:05:22.481" v="2571" actId="404"/>
          <ac:spMkLst>
            <pc:docMk/>
            <pc:sldMk cId="0" sldId="261"/>
            <ac:spMk id="298" creationId="{00000000-0000-0000-0000-000000000000}"/>
          </ac:spMkLst>
        </pc:spChg>
        <pc:spChg chg="del">
          <ac:chgData name="Aggy T" userId="f4dcf4db07e9d225" providerId="LiveId" clId="{CDA1A00C-B03C-40E7-B67E-C862BE29D3B2}" dt="2024-01-09T05:24:29.339" v="1313" actId="478"/>
          <ac:spMkLst>
            <pc:docMk/>
            <pc:sldMk cId="0" sldId="261"/>
            <ac:spMk id="299" creationId="{00000000-0000-0000-0000-000000000000}"/>
          </ac:spMkLst>
        </pc:spChg>
        <pc:spChg chg="mod">
          <ac:chgData name="Aggy T" userId="f4dcf4db07e9d225" providerId="LiveId" clId="{CDA1A00C-B03C-40E7-B67E-C862BE29D3B2}" dt="2024-01-09T08:04:21.412" v="2556" actId="20577"/>
          <ac:spMkLst>
            <pc:docMk/>
            <pc:sldMk cId="0" sldId="261"/>
            <ac:spMk id="300" creationId="{00000000-0000-0000-0000-000000000000}"/>
          </ac:spMkLst>
        </pc:spChg>
      </pc:sldChg>
      <pc:sldChg chg="modTransition">
        <pc:chgData name="Aggy T" userId="f4dcf4db07e9d225" providerId="LiveId" clId="{CDA1A00C-B03C-40E7-B67E-C862BE29D3B2}" dt="2024-01-09T08:02:55.712" v="2550"/>
        <pc:sldMkLst>
          <pc:docMk/>
          <pc:sldMk cId="0" sldId="263"/>
        </pc:sldMkLst>
      </pc:sldChg>
      <pc:sldChg chg="addSp modSp del mod modAnim modShow">
        <pc:chgData name="Aggy T" userId="f4dcf4db07e9d225" providerId="LiveId" clId="{CDA1A00C-B03C-40E7-B67E-C862BE29D3B2}" dt="2024-01-09T08:44:54.597" v="3402" actId="47"/>
        <pc:sldMkLst>
          <pc:docMk/>
          <pc:sldMk cId="2911046714" sldId="264"/>
        </pc:sldMkLst>
        <pc:picChg chg="add mod">
          <ac:chgData name="Aggy T" userId="f4dcf4db07e9d225" providerId="LiveId" clId="{CDA1A00C-B03C-40E7-B67E-C862BE29D3B2}" dt="2024-01-09T05:01:13.835" v="1272" actId="167"/>
          <ac:picMkLst>
            <pc:docMk/>
            <pc:sldMk cId="2911046714" sldId="264"/>
            <ac:picMk id="2" creationId="{0C6FDE8D-08BC-5416-D07E-8036D9ADE0A9}"/>
          </ac:picMkLst>
        </pc:picChg>
      </pc:sldChg>
      <pc:sldChg chg="addSp delSp modSp new mod modTransition modAnim modNotesTx">
        <pc:chgData name="Aggy T" userId="f4dcf4db07e9d225" providerId="LiveId" clId="{CDA1A00C-B03C-40E7-B67E-C862BE29D3B2}" dt="2024-01-09T19:08:20.287" v="4364" actId="6549"/>
        <pc:sldMkLst>
          <pc:docMk/>
          <pc:sldMk cId="1021677188" sldId="266"/>
        </pc:sldMkLst>
        <pc:spChg chg="add mod ord">
          <ac:chgData name="Aggy T" userId="f4dcf4db07e9d225" providerId="LiveId" clId="{CDA1A00C-B03C-40E7-B67E-C862BE29D3B2}" dt="2024-01-09T01:06:23.668" v="137" actId="166"/>
          <ac:spMkLst>
            <pc:docMk/>
            <pc:sldMk cId="1021677188" sldId="266"/>
            <ac:spMk id="3" creationId="{6458CDAD-BCCD-54ED-CF00-F88DD1AB1C4B}"/>
          </ac:spMkLst>
        </pc:spChg>
        <pc:spChg chg="add mod ord">
          <ac:chgData name="Aggy T" userId="f4dcf4db07e9d225" providerId="LiveId" clId="{CDA1A00C-B03C-40E7-B67E-C862BE29D3B2}" dt="2024-01-09T08:18:43.334" v="2919" actId="114"/>
          <ac:spMkLst>
            <pc:docMk/>
            <pc:sldMk cId="1021677188" sldId="266"/>
            <ac:spMk id="4" creationId="{536263EB-8BAB-D990-6726-6B32C2CBA1A4}"/>
          </ac:spMkLst>
        </pc:spChg>
        <pc:picChg chg="add del mod">
          <ac:chgData name="Aggy T" userId="f4dcf4db07e9d225" providerId="LiveId" clId="{CDA1A00C-B03C-40E7-B67E-C862BE29D3B2}" dt="2024-01-09T01:04:42.300" v="125" actId="478"/>
          <ac:picMkLst>
            <pc:docMk/>
            <pc:sldMk cId="1021677188" sldId="266"/>
            <ac:picMk id="1026" creationId="{7BF78235-737F-BB0A-3B75-6E710F0C63D1}"/>
          </ac:picMkLst>
        </pc:picChg>
        <pc:picChg chg="add">
          <ac:chgData name="Aggy T" userId="f4dcf4db07e9d225" providerId="LiveId" clId="{CDA1A00C-B03C-40E7-B67E-C862BE29D3B2}" dt="2024-01-09T00:57:57.202" v="49"/>
          <ac:picMkLst>
            <pc:docMk/>
            <pc:sldMk cId="1021677188" sldId="266"/>
            <ac:picMk id="1028" creationId="{9C355218-463B-8F10-A528-E3ED51252206}"/>
          </ac:picMkLst>
        </pc:picChg>
        <pc:picChg chg="add mod">
          <ac:chgData name="Aggy T" userId="f4dcf4db07e9d225" providerId="LiveId" clId="{CDA1A00C-B03C-40E7-B67E-C862BE29D3B2}" dt="2024-01-09T01:10:11.177" v="275" actId="732"/>
          <ac:picMkLst>
            <pc:docMk/>
            <pc:sldMk cId="1021677188" sldId="266"/>
            <ac:picMk id="1030" creationId="{847B7213-36B0-65E9-348E-467BBC810D2D}"/>
          </ac:picMkLst>
        </pc:picChg>
      </pc:sldChg>
      <pc:sldChg chg="modSp add del mod modTransition">
        <pc:chgData name="Aggy T" userId="f4dcf4db07e9d225" providerId="LiveId" clId="{CDA1A00C-B03C-40E7-B67E-C862BE29D3B2}" dt="2024-01-09T00:59:01.975" v="77" actId="47"/>
        <pc:sldMkLst>
          <pc:docMk/>
          <pc:sldMk cId="720223785" sldId="268"/>
        </pc:sldMkLst>
        <pc:spChg chg="mod">
          <ac:chgData name="Aggy T" userId="f4dcf4db07e9d225" providerId="LiveId" clId="{CDA1A00C-B03C-40E7-B67E-C862BE29D3B2}" dt="2024-01-09T00:58:26.188" v="61" actId="20577"/>
          <ac:spMkLst>
            <pc:docMk/>
            <pc:sldMk cId="720223785" sldId="268"/>
            <ac:spMk id="3" creationId="{6458CDAD-BCCD-54ED-CF00-F88DD1AB1C4B}"/>
          </ac:spMkLst>
        </pc:spChg>
        <pc:spChg chg="mod">
          <ac:chgData name="Aggy T" userId="f4dcf4db07e9d225" providerId="LiveId" clId="{CDA1A00C-B03C-40E7-B67E-C862BE29D3B2}" dt="2024-01-09T00:58:37.518" v="74" actId="20577"/>
          <ac:spMkLst>
            <pc:docMk/>
            <pc:sldMk cId="720223785" sldId="268"/>
            <ac:spMk id="4" creationId="{536263EB-8BAB-D990-6726-6B32C2CBA1A4}"/>
          </ac:spMkLst>
        </pc:spChg>
        <pc:picChg chg="mod">
          <ac:chgData name="Aggy T" userId="f4dcf4db07e9d225" providerId="LiveId" clId="{CDA1A00C-B03C-40E7-B67E-C862BE29D3B2}" dt="2024-01-09T00:58:20.970" v="56" actId="1076"/>
          <ac:picMkLst>
            <pc:docMk/>
            <pc:sldMk cId="720223785" sldId="268"/>
            <ac:picMk id="1026" creationId="{7BF78235-737F-BB0A-3B75-6E710F0C63D1}"/>
          </ac:picMkLst>
        </pc:picChg>
      </pc:sldChg>
      <pc:sldChg chg="addSp delSp modSp add del mod">
        <pc:chgData name="Aggy T" userId="f4dcf4db07e9d225" providerId="LiveId" clId="{CDA1A00C-B03C-40E7-B67E-C862BE29D3B2}" dt="2024-01-09T01:16:49.686" v="371" actId="47"/>
        <pc:sldMkLst>
          <pc:docMk/>
          <pc:sldMk cId="553861661" sldId="269"/>
        </pc:sldMkLst>
        <pc:spChg chg="mod">
          <ac:chgData name="Aggy T" userId="f4dcf4db07e9d225" providerId="LiveId" clId="{CDA1A00C-B03C-40E7-B67E-C862BE29D3B2}" dt="2024-01-09T01:00:08.651" v="84" actId="1076"/>
          <ac:spMkLst>
            <pc:docMk/>
            <pc:sldMk cId="553861661" sldId="269"/>
            <ac:spMk id="3" creationId="{6458CDAD-BCCD-54ED-CF00-F88DD1AB1C4B}"/>
          </ac:spMkLst>
        </pc:spChg>
        <pc:spChg chg="del mod">
          <ac:chgData name="Aggy T" userId="f4dcf4db07e9d225" providerId="LiveId" clId="{CDA1A00C-B03C-40E7-B67E-C862BE29D3B2}" dt="2024-01-09T01:01:57.849" v="110" actId="478"/>
          <ac:spMkLst>
            <pc:docMk/>
            <pc:sldMk cId="553861661" sldId="269"/>
            <ac:spMk id="4" creationId="{536263EB-8BAB-D990-6726-6B32C2CBA1A4}"/>
          </ac:spMkLst>
        </pc:spChg>
        <pc:spChg chg="add mod">
          <ac:chgData name="Aggy T" userId="f4dcf4db07e9d225" providerId="LiveId" clId="{CDA1A00C-B03C-40E7-B67E-C862BE29D3B2}" dt="2024-01-09T01:02:11.139" v="124" actId="122"/>
          <ac:spMkLst>
            <pc:docMk/>
            <pc:sldMk cId="553861661" sldId="269"/>
            <ac:spMk id="5" creationId="{A428A10D-95C4-CB25-49DD-9A5FB762475B}"/>
          </ac:spMkLst>
        </pc:spChg>
        <pc:picChg chg="mod">
          <ac:chgData name="Aggy T" userId="f4dcf4db07e9d225" providerId="LiveId" clId="{CDA1A00C-B03C-40E7-B67E-C862BE29D3B2}" dt="2024-01-09T00:59:16.420" v="81" actId="1076"/>
          <ac:picMkLst>
            <pc:docMk/>
            <pc:sldMk cId="553861661" sldId="269"/>
            <ac:picMk id="1026" creationId="{7BF78235-737F-BB0A-3B75-6E710F0C63D1}"/>
          </ac:picMkLst>
        </pc:picChg>
      </pc:sldChg>
      <pc:sldChg chg="addSp delSp modSp add del mod">
        <pc:chgData name="Aggy T" userId="f4dcf4db07e9d225" providerId="LiveId" clId="{CDA1A00C-B03C-40E7-B67E-C862BE29D3B2}" dt="2024-01-09T01:10:19.589" v="277" actId="47"/>
        <pc:sldMkLst>
          <pc:docMk/>
          <pc:sldMk cId="3329021127" sldId="271"/>
        </pc:sldMkLst>
        <pc:spChg chg="del mod">
          <ac:chgData name="Aggy T" userId="f4dcf4db07e9d225" providerId="LiveId" clId="{CDA1A00C-B03C-40E7-B67E-C862BE29D3B2}" dt="2024-01-09T01:09:30.513" v="269" actId="478"/>
          <ac:spMkLst>
            <pc:docMk/>
            <pc:sldMk cId="3329021127" sldId="271"/>
            <ac:spMk id="3" creationId="{6458CDAD-BCCD-54ED-CF00-F88DD1AB1C4B}"/>
          </ac:spMkLst>
        </pc:spChg>
        <pc:spChg chg="del mod">
          <ac:chgData name="Aggy T" userId="f4dcf4db07e9d225" providerId="LiveId" clId="{CDA1A00C-B03C-40E7-B67E-C862BE29D3B2}" dt="2024-01-09T01:09:30.513" v="269" actId="478"/>
          <ac:spMkLst>
            <pc:docMk/>
            <pc:sldMk cId="3329021127" sldId="271"/>
            <ac:spMk id="4" creationId="{536263EB-8BAB-D990-6726-6B32C2CBA1A4}"/>
          </ac:spMkLst>
        </pc:spChg>
        <pc:picChg chg="mod">
          <ac:chgData name="Aggy T" userId="f4dcf4db07e9d225" providerId="LiveId" clId="{CDA1A00C-B03C-40E7-B67E-C862BE29D3B2}" dt="2024-01-09T01:09:16.153" v="212" actId="1038"/>
          <ac:picMkLst>
            <pc:docMk/>
            <pc:sldMk cId="3329021127" sldId="271"/>
            <ac:picMk id="1030" creationId="{847B7213-36B0-65E9-348E-467BBC810D2D}"/>
          </ac:picMkLst>
        </pc:picChg>
        <pc:picChg chg="add del">
          <ac:chgData name="Aggy T" userId="f4dcf4db07e9d225" providerId="LiveId" clId="{CDA1A00C-B03C-40E7-B67E-C862BE29D3B2}" dt="2024-01-09T01:09:56.305" v="273" actId="478"/>
          <ac:picMkLst>
            <pc:docMk/>
            <pc:sldMk cId="3329021127" sldId="271"/>
            <ac:picMk id="3074" creationId="{0F231A3A-4358-E254-240D-BFCE85BD2C70}"/>
          </ac:picMkLst>
        </pc:picChg>
      </pc:sldChg>
      <pc:sldChg chg="modSp mod modTransition">
        <pc:chgData name="Aggy T" userId="f4dcf4db07e9d225" providerId="LiveId" clId="{CDA1A00C-B03C-40E7-B67E-C862BE29D3B2}" dt="2024-01-09T08:48:57.110" v="3437"/>
        <pc:sldMkLst>
          <pc:docMk/>
          <pc:sldMk cId="604577743" sldId="272"/>
        </pc:sldMkLst>
        <pc:spChg chg="mod">
          <ac:chgData name="Aggy T" userId="f4dcf4db07e9d225" providerId="LiveId" clId="{CDA1A00C-B03C-40E7-B67E-C862BE29D3B2}" dt="2024-01-09T03:16:40.133" v="1259" actId="14100"/>
          <ac:spMkLst>
            <pc:docMk/>
            <pc:sldMk cId="604577743" sldId="272"/>
            <ac:spMk id="4" creationId="{A52B6D28-1756-1657-DDA3-392CE77FEB40}"/>
          </ac:spMkLst>
        </pc:spChg>
        <pc:spChg chg="mod">
          <ac:chgData name="Aggy T" userId="f4dcf4db07e9d225" providerId="LiveId" clId="{CDA1A00C-B03C-40E7-B67E-C862BE29D3B2}" dt="2024-01-09T08:19:24.305" v="2925" actId="20577"/>
          <ac:spMkLst>
            <pc:docMk/>
            <pc:sldMk cId="604577743" sldId="272"/>
            <ac:spMk id="6" creationId="{CD0E9A1D-A984-7D3C-E56A-6EF9B2041AC7}"/>
          </ac:spMkLst>
        </pc:spChg>
        <pc:spChg chg="mod">
          <ac:chgData name="Aggy T" userId="f4dcf4db07e9d225" providerId="LiveId" clId="{CDA1A00C-B03C-40E7-B67E-C862BE29D3B2}" dt="2024-01-09T08:19:19.639" v="2921" actId="114"/>
          <ac:spMkLst>
            <pc:docMk/>
            <pc:sldMk cId="604577743" sldId="272"/>
            <ac:spMk id="8" creationId="{FFFAB468-28EC-415C-CB61-F703E930AD99}"/>
          </ac:spMkLst>
        </pc:spChg>
      </pc:sldChg>
      <pc:sldChg chg="modSp add del">
        <pc:chgData name="Aggy T" userId="f4dcf4db07e9d225" providerId="LiveId" clId="{CDA1A00C-B03C-40E7-B67E-C862BE29D3B2}" dt="2024-01-09T01:10:17.306" v="276" actId="47"/>
        <pc:sldMkLst>
          <pc:docMk/>
          <pc:sldMk cId="846464953" sldId="273"/>
        </pc:sldMkLst>
        <pc:picChg chg="mod">
          <ac:chgData name="Aggy T" userId="f4dcf4db07e9d225" providerId="LiveId" clId="{CDA1A00C-B03C-40E7-B67E-C862BE29D3B2}" dt="2024-01-09T01:09:43.805" v="271" actId="170"/>
          <ac:picMkLst>
            <pc:docMk/>
            <pc:sldMk cId="846464953" sldId="273"/>
            <ac:picMk id="1030" creationId="{847B7213-36B0-65E9-348E-467BBC810D2D}"/>
          </ac:picMkLst>
        </pc:picChg>
      </pc:sldChg>
      <pc:sldChg chg="addSp delSp modSp add del mod modAnim">
        <pc:chgData name="Aggy T" userId="f4dcf4db07e9d225" providerId="LiveId" clId="{CDA1A00C-B03C-40E7-B67E-C862BE29D3B2}" dt="2024-01-09T01:48:31.956" v="463" actId="47"/>
        <pc:sldMkLst>
          <pc:docMk/>
          <pc:sldMk cId="1596577011" sldId="273"/>
        </pc:sldMkLst>
        <pc:spChg chg="mod">
          <ac:chgData name="Aggy T" userId="f4dcf4db07e9d225" providerId="LiveId" clId="{CDA1A00C-B03C-40E7-B67E-C862BE29D3B2}" dt="2024-01-09T01:10:45.601" v="283" actId="20577"/>
          <ac:spMkLst>
            <pc:docMk/>
            <pc:sldMk cId="1596577011" sldId="273"/>
            <ac:spMk id="3" creationId="{6458CDAD-BCCD-54ED-CF00-F88DD1AB1C4B}"/>
          </ac:spMkLst>
        </pc:spChg>
        <pc:spChg chg="mod">
          <ac:chgData name="Aggy T" userId="f4dcf4db07e9d225" providerId="LiveId" clId="{CDA1A00C-B03C-40E7-B67E-C862BE29D3B2}" dt="2024-01-09T01:10:51.019" v="295" actId="122"/>
          <ac:spMkLst>
            <pc:docMk/>
            <pc:sldMk cId="1596577011" sldId="273"/>
            <ac:spMk id="4" creationId="{536263EB-8BAB-D990-6726-6B32C2CBA1A4}"/>
          </ac:spMkLst>
        </pc:spChg>
        <pc:picChg chg="mod">
          <ac:chgData name="Aggy T" userId="f4dcf4db07e9d225" providerId="LiveId" clId="{CDA1A00C-B03C-40E7-B67E-C862BE29D3B2}" dt="2024-01-09T01:48:15.007" v="462" actId="732"/>
          <ac:picMkLst>
            <pc:docMk/>
            <pc:sldMk cId="1596577011" sldId="273"/>
            <ac:picMk id="1030" creationId="{847B7213-36B0-65E9-348E-467BBC810D2D}"/>
          </ac:picMkLst>
        </pc:picChg>
        <pc:picChg chg="add del mod">
          <ac:chgData name="Aggy T" userId="f4dcf4db07e9d225" providerId="LiveId" clId="{CDA1A00C-B03C-40E7-B67E-C862BE29D3B2}" dt="2024-01-09T01:47:51.617" v="458" actId="478"/>
          <ac:picMkLst>
            <pc:docMk/>
            <pc:sldMk cId="1596577011" sldId="273"/>
            <ac:picMk id="4098" creationId="{65E97466-9C2B-D66E-FB74-1F31D78A7824}"/>
          </ac:picMkLst>
        </pc:picChg>
      </pc:sldChg>
      <pc:sldChg chg="addSp delSp modSp add del mod modAnim">
        <pc:chgData name="Aggy T" userId="f4dcf4db07e9d225" providerId="LiveId" clId="{CDA1A00C-B03C-40E7-B67E-C862BE29D3B2}" dt="2024-01-09T01:39:40.955" v="426" actId="47"/>
        <pc:sldMkLst>
          <pc:docMk/>
          <pc:sldMk cId="2819607758" sldId="275"/>
        </pc:sldMkLst>
        <pc:spChg chg="del">
          <ac:chgData name="Aggy T" userId="f4dcf4db07e9d225" providerId="LiveId" clId="{CDA1A00C-B03C-40E7-B67E-C862BE29D3B2}" dt="2024-01-09T01:19:37.338" v="387" actId="478"/>
          <ac:spMkLst>
            <pc:docMk/>
            <pc:sldMk cId="2819607758" sldId="275"/>
            <ac:spMk id="3" creationId="{6458CDAD-BCCD-54ED-CF00-F88DD1AB1C4B}"/>
          </ac:spMkLst>
        </pc:spChg>
        <pc:spChg chg="del">
          <ac:chgData name="Aggy T" userId="f4dcf4db07e9d225" providerId="LiveId" clId="{CDA1A00C-B03C-40E7-B67E-C862BE29D3B2}" dt="2024-01-09T01:19:37.338" v="387" actId="478"/>
          <ac:spMkLst>
            <pc:docMk/>
            <pc:sldMk cId="2819607758" sldId="275"/>
            <ac:spMk id="4" creationId="{536263EB-8BAB-D990-6726-6B32C2CBA1A4}"/>
          </ac:spMkLst>
        </pc:spChg>
        <pc:grpChg chg="mod">
          <ac:chgData name="Aggy T" userId="f4dcf4db07e9d225" providerId="LiveId" clId="{CDA1A00C-B03C-40E7-B67E-C862BE29D3B2}" dt="2024-01-09T01:27:07.262" v="401"/>
          <ac:grpSpMkLst>
            <pc:docMk/>
            <pc:sldMk cId="2819607758" sldId="275"/>
            <ac:grpSpMk id="11" creationId="{A18247BA-AF22-34E8-0F59-CF3B6C119E23}"/>
          </ac:grpSpMkLst>
        </pc:grpChg>
        <pc:picChg chg="add del mod">
          <ac:chgData name="Aggy T" userId="f4dcf4db07e9d225" providerId="LiveId" clId="{CDA1A00C-B03C-40E7-B67E-C862BE29D3B2}" dt="2024-01-09T01:19:07.101" v="383" actId="732"/>
          <ac:picMkLst>
            <pc:docMk/>
            <pc:sldMk cId="2819607758" sldId="275"/>
            <ac:picMk id="1030" creationId="{847B7213-36B0-65E9-348E-467BBC810D2D}"/>
          </ac:picMkLst>
        </pc:picChg>
        <pc:picChg chg="mod">
          <ac:chgData name="Aggy T" userId="f4dcf4db07e9d225" providerId="LiveId" clId="{CDA1A00C-B03C-40E7-B67E-C862BE29D3B2}" dt="2024-01-09T01:19:26.831" v="386" actId="1076"/>
          <ac:picMkLst>
            <pc:docMk/>
            <pc:sldMk cId="2819607758" sldId="275"/>
            <ac:picMk id="4098" creationId="{65E97466-9C2B-D66E-FB74-1F31D78A7824}"/>
          </ac:picMkLst>
        </pc:picChg>
        <pc:inkChg chg="add mod">
          <ac:chgData name="Aggy T" userId="f4dcf4db07e9d225" providerId="LiveId" clId="{CDA1A00C-B03C-40E7-B67E-C862BE29D3B2}" dt="2024-01-09T01:31:14.677" v="405" actId="1582"/>
          <ac:inkMkLst>
            <pc:docMk/>
            <pc:sldMk cId="2819607758" sldId="275"/>
            <ac:inkMk id="3" creationId="{D1738AAE-D07D-CDC3-E946-CC8CB58D2AE5}"/>
          </ac:inkMkLst>
        </pc:inkChg>
        <pc:inkChg chg="add del">
          <ac:chgData name="Aggy T" userId="f4dcf4db07e9d225" providerId="LiveId" clId="{CDA1A00C-B03C-40E7-B67E-C862BE29D3B2}" dt="2024-01-09T01:23:14.701" v="394" actId="9405"/>
          <ac:inkMkLst>
            <pc:docMk/>
            <pc:sldMk cId="2819607758" sldId="275"/>
            <ac:inkMk id="7" creationId="{3F4AD07F-66D2-7EB6-75C0-F1577D85FE21}"/>
          </ac:inkMkLst>
        </pc:inkChg>
        <pc:inkChg chg="add del">
          <ac:chgData name="Aggy T" userId="f4dcf4db07e9d225" providerId="LiveId" clId="{CDA1A00C-B03C-40E7-B67E-C862BE29D3B2}" dt="2024-01-09T01:26:59.864" v="396" actId="9405"/>
          <ac:inkMkLst>
            <pc:docMk/>
            <pc:sldMk cId="2819607758" sldId="275"/>
            <ac:inkMk id="8" creationId="{02105CC4-EA28-1C70-2217-63B11F4ACD87}"/>
          </ac:inkMkLst>
        </pc:inkChg>
        <pc:inkChg chg="add del mod">
          <ac:chgData name="Aggy T" userId="f4dcf4db07e9d225" providerId="LiveId" clId="{CDA1A00C-B03C-40E7-B67E-C862BE29D3B2}" dt="2024-01-09T01:28:05.426" v="402" actId="9405"/>
          <ac:inkMkLst>
            <pc:docMk/>
            <pc:sldMk cId="2819607758" sldId="275"/>
            <ac:inkMk id="9" creationId="{999CCD3B-5CA8-CE6C-FEC6-F5A3D507013B}"/>
          </ac:inkMkLst>
        </pc:inkChg>
        <pc:inkChg chg="add del mod">
          <ac:chgData name="Aggy T" userId="f4dcf4db07e9d225" providerId="LiveId" clId="{CDA1A00C-B03C-40E7-B67E-C862BE29D3B2}" dt="2024-01-09T01:27:07.262" v="401"/>
          <ac:inkMkLst>
            <pc:docMk/>
            <pc:sldMk cId="2819607758" sldId="275"/>
            <ac:inkMk id="10" creationId="{FAB751F4-AA04-FE19-9016-0BF0EF4CF383}"/>
          </ac:inkMkLst>
        </pc:inkChg>
        <pc:cxnChg chg="add del mod">
          <ac:chgData name="Aggy T" userId="f4dcf4db07e9d225" providerId="LiveId" clId="{CDA1A00C-B03C-40E7-B67E-C862BE29D3B2}" dt="2024-01-09T01:22:57.698" v="392" actId="478"/>
          <ac:cxnSpMkLst>
            <pc:docMk/>
            <pc:sldMk cId="2819607758" sldId="275"/>
            <ac:cxnSpMk id="5" creationId="{8FE312C9-2107-8480-143A-61E85F0CD1BC}"/>
          </ac:cxnSpMkLst>
        </pc:cxnChg>
      </pc:sldChg>
      <pc:sldChg chg="delSp modSp mod modTransition">
        <pc:chgData name="Aggy T" userId="f4dcf4db07e9d225" providerId="LiveId" clId="{CDA1A00C-B03C-40E7-B67E-C862BE29D3B2}" dt="2024-01-09T20:05:31.428" v="4604" actId="1038"/>
        <pc:sldMkLst>
          <pc:docMk/>
          <pc:sldMk cId="1366256111" sldId="276"/>
        </pc:sldMkLst>
        <pc:spChg chg="mod">
          <ac:chgData name="Aggy T" userId="f4dcf4db07e9d225" providerId="LiveId" clId="{CDA1A00C-B03C-40E7-B67E-C862BE29D3B2}" dt="2024-01-09T20:05:31.428" v="4604" actId="1038"/>
          <ac:spMkLst>
            <pc:docMk/>
            <pc:sldMk cId="1366256111" sldId="276"/>
            <ac:spMk id="2" creationId="{D7BF92EF-3E41-3F76-05C6-A761FC06B3D5}"/>
          </ac:spMkLst>
        </pc:spChg>
        <pc:spChg chg="mod">
          <ac:chgData name="Aggy T" userId="f4dcf4db07e9d225" providerId="LiveId" clId="{CDA1A00C-B03C-40E7-B67E-C862BE29D3B2}" dt="2024-01-09T08:21:18.496" v="2936" actId="1076"/>
          <ac:spMkLst>
            <pc:docMk/>
            <pc:sldMk cId="1366256111" sldId="276"/>
            <ac:spMk id="4" creationId="{A52B6D28-1756-1657-DDA3-392CE77FEB40}"/>
          </ac:spMkLst>
        </pc:spChg>
        <pc:spChg chg="mod">
          <ac:chgData name="Aggy T" userId="f4dcf4db07e9d225" providerId="LiveId" clId="{CDA1A00C-B03C-40E7-B67E-C862BE29D3B2}" dt="2024-01-09T20:05:31.428" v="4604" actId="1038"/>
          <ac:spMkLst>
            <pc:docMk/>
            <pc:sldMk cId="1366256111" sldId="276"/>
            <ac:spMk id="5" creationId="{B5467B5D-75C7-CF60-2D4E-E0BBE3A455AA}"/>
          </ac:spMkLst>
        </pc:spChg>
        <pc:spChg chg="mod">
          <ac:chgData name="Aggy T" userId="f4dcf4db07e9d225" providerId="LiveId" clId="{CDA1A00C-B03C-40E7-B67E-C862BE29D3B2}" dt="2024-01-09T08:21:18.496" v="2936" actId="1076"/>
          <ac:spMkLst>
            <pc:docMk/>
            <pc:sldMk cId="1366256111" sldId="276"/>
            <ac:spMk id="10" creationId="{B43F0E93-23A9-691A-8B09-C5A3A24529A0}"/>
          </ac:spMkLst>
        </pc:spChg>
        <pc:spChg chg="mod">
          <ac:chgData name="Aggy T" userId="f4dcf4db07e9d225" providerId="LiveId" clId="{CDA1A00C-B03C-40E7-B67E-C862BE29D3B2}" dt="2024-01-09T08:21:18.496" v="2936" actId="1076"/>
          <ac:spMkLst>
            <pc:docMk/>
            <pc:sldMk cId="1366256111" sldId="276"/>
            <ac:spMk id="12" creationId="{C7CFB48A-D99B-8ABC-7C76-E717AC559EBF}"/>
          </ac:spMkLst>
        </pc:spChg>
        <pc:spChg chg="mod">
          <ac:chgData name="Aggy T" userId="f4dcf4db07e9d225" providerId="LiveId" clId="{CDA1A00C-B03C-40E7-B67E-C862BE29D3B2}" dt="2024-01-09T08:21:18.496" v="2936" actId="1076"/>
          <ac:spMkLst>
            <pc:docMk/>
            <pc:sldMk cId="1366256111" sldId="276"/>
            <ac:spMk id="13" creationId="{81E5D6F6-0ABC-9DB9-808D-640BFB667D6B}"/>
          </ac:spMkLst>
        </pc:spChg>
        <pc:picChg chg="del">
          <ac:chgData name="Aggy T" userId="f4dcf4db07e9d225" providerId="LiveId" clId="{CDA1A00C-B03C-40E7-B67E-C862BE29D3B2}" dt="2024-01-09T05:40:08.505" v="1366" actId="478"/>
          <ac:picMkLst>
            <pc:docMk/>
            <pc:sldMk cId="1366256111" sldId="276"/>
            <ac:picMk id="11" creationId="{64653F77-11AB-D9AC-ABA1-9AAE81C242D9}"/>
          </ac:picMkLst>
        </pc:picChg>
      </pc:sldChg>
      <pc:sldChg chg="addSp delSp modSp add del mod modAnim">
        <pc:chgData name="Aggy T" userId="f4dcf4db07e9d225" providerId="LiveId" clId="{CDA1A00C-B03C-40E7-B67E-C862BE29D3B2}" dt="2024-01-09T02:43:08.472" v="1039" actId="47"/>
        <pc:sldMkLst>
          <pc:docMk/>
          <pc:sldMk cId="2301253227" sldId="277"/>
        </pc:sldMkLst>
        <pc:spChg chg="del">
          <ac:chgData name="Aggy T" userId="f4dcf4db07e9d225" providerId="LiveId" clId="{CDA1A00C-B03C-40E7-B67E-C862BE29D3B2}" dt="2024-01-09T01:39:46.437" v="427" actId="478"/>
          <ac:spMkLst>
            <pc:docMk/>
            <pc:sldMk cId="2301253227" sldId="277"/>
            <ac:spMk id="3" creationId="{6458CDAD-BCCD-54ED-CF00-F88DD1AB1C4B}"/>
          </ac:spMkLst>
        </pc:spChg>
        <pc:spChg chg="del">
          <ac:chgData name="Aggy T" userId="f4dcf4db07e9d225" providerId="LiveId" clId="{CDA1A00C-B03C-40E7-B67E-C862BE29D3B2}" dt="2024-01-09T01:39:49.220" v="428" actId="478"/>
          <ac:spMkLst>
            <pc:docMk/>
            <pc:sldMk cId="2301253227" sldId="277"/>
            <ac:spMk id="4" creationId="{536263EB-8BAB-D990-6726-6B32C2CBA1A4}"/>
          </ac:spMkLst>
        </pc:spChg>
        <pc:spChg chg="mod">
          <ac:chgData name="Aggy T" userId="f4dcf4db07e9d225" providerId="LiveId" clId="{CDA1A00C-B03C-40E7-B67E-C862BE29D3B2}" dt="2024-01-09T01:44:40.453" v="444" actId="20577"/>
          <ac:spMkLst>
            <pc:docMk/>
            <pc:sldMk cId="2301253227" sldId="277"/>
            <ac:spMk id="6" creationId="{38EB744B-3D4C-39EF-60E3-3B198A6BE2AD}"/>
          </ac:spMkLst>
        </pc:spChg>
        <pc:grpChg chg="add mod">
          <ac:chgData name="Aggy T" userId="f4dcf4db07e9d225" providerId="LiveId" clId="{CDA1A00C-B03C-40E7-B67E-C862BE29D3B2}" dt="2024-01-09T01:47:46.520" v="457" actId="1076"/>
          <ac:grpSpMkLst>
            <pc:docMk/>
            <pc:sldMk cId="2301253227" sldId="277"/>
            <ac:grpSpMk id="8" creationId="{CA8AC3F6-CB78-291A-95AD-10F5B8DF088D}"/>
          </ac:grpSpMkLst>
        </pc:grpChg>
        <pc:picChg chg="mod">
          <ac:chgData name="Aggy T" userId="f4dcf4db07e9d225" providerId="LiveId" clId="{CDA1A00C-B03C-40E7-B67E-C862BE29D3B2}" dt="2024-01-09T01:38:29.114" v="416" actId="732"/>
          <ac:picMkLst>
            <pc:docMk/>
            <pc:sldMk cId="2301253227" sldId="277"/>
            <ac:picMk id="1030" creationId="{847B7213-36B0-65E9-348E-467BBC810D2D}"/>
          </ac:picMkLst>
        </pc:picChg>
        <pc:picChg chg="mod">
          <ac:chgData name="Aggy T" userId="f4dcf4db07e9d225" providerId="LiveId" clId="{CDA1A00C-B03C-40E7-B67E-C862BE29D3B2}" dt="2024-01-09T01:47:46.520" v="457" actId="1076"/>
          <ac:picMkLst>
            <pc:docMk/>
            <pc:sldMk cId="2301253227" sldId="277"/>
            <ac:picMk id="4098" creationId="{65E97466-9C2B-D66E-FB74-1F31D78A7824}"/>
          </ac:picMkLst>
        </pc:picChg>
        <pc:inkChg chg="add mod">
          <ac:chgData name="Aggy T" userId="f4dcf4db07e9d225" providerId="LiveId" clId="{CDA1A00C-B03C-40E7-B67E-C862BE29D3B2}" dt="2024-01-09T01:47:46.520" v="457" actId="1076"/>
          <ac:inkMkLst>
            <pc:docMk/>
            <pc:sldMk cId="2301253227" sldId="277"/>
            <ac:inkMk id="5" creationId="{E39BAD30-F1E8-013B-55ED-B2F22A6C3F2F}"/>
          </ac:inkMkLst>
        </pc:inkChg>
      </pc:sldChg>
      <pc:sldChg chg="modSp add modNotesTx">
        <pc:chgData name="Aggy T" userId="f4dcf4db07e9d225" providerId="LiveId" clId="{CDA1A00C-B03C-40E7-B67E-C862BE29D3B2}" dt="2024-01-09T17:39:21.152" v="3952" actId="20577"/>
        <pc:sldMkLst>
          <pc:docMk/>
          <pc:sldMk cId="2357134001" sldId="278"/>
        </pc:sldMkLst>
        <pc:spChg chg="mod">
          <ac:chgData name="Aggy T" userId="f4dcf4db07e9d225" providerId="LiveId" clId="{CDA1A00C-B03C-40E7-B67E-C862BE29D3B2}" dt="2024-01-09T08:18:48.738" v="2920" actId="114"/>
          <ac:spMkLst>
            <pc:docMk/>
            <pc:sldMk cId="2357134001" sldId="278"/>
            <ac:spMk id="4" creationId="{536263EB-8BAB-D990-6726-6B32C2CBA1A4}"/>
          </ac:spMkLst>
        </pc:spChg>
      </pc:sldChg>
      <pc:sldChg chg="addSp delSp modSp add mod modTransition addAnim delAnim modAnim modNotesTx">
        <pc:chgData name="Aggy T" userId="f4dcf4db07e9d225" providerId="LiveId" clId="{CDA1A00C-B03C-40E7-B67E-C862BE29D3B2}" dt="2024-01-09T15:13:42.798" v="3541"/>
        <pc:sldMkLst>
          <pc:docMk/>
          <pc:sldMk cId="2404670457" sldId="279"/>
        </pc:sldMkLst>
        <pc:spChg chg="add del mod">
          <ac:chgData name="Aggy T" userId="f4dcf4db07e9d225" providerId="LiveId" clId="{CDA1A00C-B03C-40E7-B67E-C862BE29D3B2}" dt="2024-01-09T02:05:31.053" v="636" actId="478"/>
          <ac:spMkLst>
            <pc:docMk/>
            <pc:sldMk cId="2404670457" sldId="279"/>
            <ac:spMk id="3" creationId="{6458CDAD-BCCD-54ED-CF00-F88DD1AB1C4B}"/>
          </ac:spMkLst>
        </pc:spChg>
        <pc:spChg chg="mod">
          <ac:chgData name="Aggy T" userId="f4dcf4db07e9d225" providerId="LiveId" clId="{CDA1A00C-B03C-40E7-B67E-C862BE29D3B2}" dt="2024-01-09T08:18:38.237" v="2918" actId="114"/>
          <ac:spMkLst>
            <pc:docMk/>
            <pc:sldMk cId="2404670457" sldId="279"/>
            <ac:spMk id="4" creationId="{536263EB-8BAB-D990-6726-6B32C2CBA1A4}"/>
          </ac:spMkLst>
        </pc:spChg>
        <pc:spChg chg="add del mod">
          <ac:chgData name="Aggy T" userId="f4dcf4db07e9d225" providerId="LiveId" clId="{CDA1A00C-B03C-40E7-B67E-C862BE29D3B2}" dt="2024-01-09T01:53:54.993" v="498" actId="478"/>
          <ac:spMkLst>
            <pc:docMk/>
            <pc:sldMk cId="2404670457" sldId="279"/>
            <ac:spMk id="5" creationId="{6F724B3D-E358-1625-46C5-88CCC9147D81}"/>
          </ac:spMkLst>
        </pc:spChg>
        <pc:spChg chg="add mod">
          <ac:chgData name="Aggy T" userId="f4dcf4db07e9d225" providerId="LiveId" clId="{CDA1A00C-B03C-40E7-B67E-C862BE29D3B2}" dt="2024-01-09T02:05:50.285" v="643" actId="1076"/>
          <ac:spMkLst>
            <pc:docMk/>
            <pc:sldMk cId="2404670457" sldId="279"/>
            <ac:spMk id="6" creationId="{897EB017-EE54-D466-7DE2-A96E30BA58DE}"/>
          </ac:spMkLst>
        </pc:spChg>
        <pc:spChg chg="add mod">
          <ac:chgData name="Aggy T" userId="f4dcf4db07e9d225" providerId="LiveId" clId="{CDA1A00C-B03C-40E7-B67E-C862BE29D3B2}" dt="2024-01-09T02:03:41.726" v="620"/>
          <ac:spMkLst>
            <pc:docMk/>
            <pc:sldMk cId="2404670457" sldId="279"/>
            <ac:spMk id="7" creationId="{06D7FB35-06B7-670B-A5F6-A914046303EA}"/>
          </ac:spMkLst>
        </pc:spChg>
        <pc:picChg chg="mod">
          <ac:chgData name="Aggy T" userId="f4dcf4db07e9d225" providerId="LiveId" clId="{CDA1A00C-B03C-40E7-B67E-C862BE29D3B2}" dt="2024-01-09T01:49:03.720" v="467" actId="732"/>
          <ac:picMkLst>
            <pc:docMk/>
            <pc:sldMk cId="2404670457" sldId="279"/>
            <ac:picMk id="1030" creationId="{847B7213-36B0-65E9-348E-467BBC810D2D}"/>
          </ac:picMkLst>
        </pc:picChg>
      </pc:sldChg>
      <pc:sldChg chg="addSp delSp modSp mod modNotesTx">
        <pc:chgData name="Aggy T" userId="f4dcf4db07e9d225" providerId="LiveId" clId="{CDA1A00C-B03C-40E7-B67E-C862BE29D3B2}" dt="2024-01-09T20:12:03.754" v="4645" actId="20577"/>
        <pc:sldMkLst>
          <pc:docMk/>
          <pc:sldMk cId="2856299348" sldId="280"/>
        </pc:sldMkLst>
        <pc:spChg chg="mod">
          <ac:chgData name="Aggy T" userId="f4dcf4db07e9d225" providerId="LiveId" clId="{CDA1A00C-B03C-40E7-B67E-C862BE29D3B2}" dt="2024-01-09T08:49:30.017" v="3439" actId="20577"/>
          <ac:spMkLst>
            <pc:docMk/>
            <pc:sldMk cId="2856299348" sldId="280"/>
            <ac:spMk id="2" creationId="{D7BF92EF-3E41-3F76-05C6-A761FC06B3D5}"/>
          </ac:spMkLst>
        </pc:spChg>
        <pc:spChg chg="add del mod">
          <ac:chgData name="Aggy T" userId="f4dcf4db07e9d225" providerId="LiveId" clId="{CDA1A00C-B03C-40E7-B67E-C862BE29D3B2}" dt="2024-01-09T06:44:16.825" v="1813"/>
          <ac:spMkLst>
            <pc:docMk/>
            <pc:sldMk cId="2856299348" sldId="280"/>
            <ac:spMk id="3" creationId="{A66CF2DE-5E33-CDD0-5DDC-E799C0711EAA}"/>
          </ac:spMkLst>
        </pc:spChg>
        <pc:spChg chg="mod">
          <ac:chgData name="Aggy T" userId="f4dcf4db07e9d225" providerId="LiveId" clId="{CDA1A00C-B03C-40E7-B67E-C862BE29D3B2}" dt="2024-01-09T08:49:32.497" v="3441" actId="20577"/>
          <ac:spMkLst>
            <pc:docMk/>
            <pc:sldMk cId="2856299348" sldId="280"/>
            <ac:spMk id="8" creationId="{9F3C2B7F-B87E-75C9-1170-F018BE255996}"/>
          </ac:spMkLst>
        </pc:spChg>
        <pc:spChg chg="mod">
          <ac:chgData name="Aggy T" userId="f4dcf4db07e9d225" providerId="LiveId" clId="{CDA1A00C-B03C-40E7-B67E-C862BE29D3B2}" dt="2024-01-09T08:21:46.946" v="2945" actId="14100"/>
          <ac:spMkLst>
            <pc:docMk/>
            <pc:sldMk cId="2856299348" sldId="280"/>
            <ac:spMk id="9" creationId="{C8CA6E03-0669-ECDC-AE02-D7C667C2E8D6}"/>
          </ac:spMkLst>
        </pc:spChg>
        <pc:spChg chg="mod">
          <ac:chgData name="Aggy T" userId="f4dcf4db07e9d225" providerId="LiveId" clId="{CDA1A00C-B03C-40E7-B67E-C862BE29D3B2}" dt="2024-01-09T08:21:16.638" v="2934" actId="1076"/>
          <ac:spMkLst>
            <pc:docMk/>
            <pc:sldMk cId="2856299348" sldId="280"/>
            <ac:spMk id="13" creationId="{81E5D6F6-0ABC-9DB9-808D-640BFB667D6B}"/>
          </ac:spMkLst>
        </pc:spChg>
        <pc:spChg chg="mod">
          <ac:chgData name="Aggy T" userId="f4dcf4db07e9d225" providerId="LiveId" clId="{CDA1A00C-B03C-40E7-B67E-C862BE29D3B2}" dt="2024-01-09T20:12:03.754" v="4645" actId="20577"/>
          <ac:spMkLst>
            <pc:docMk/>
            <pc:sldMk cId="2856299348" sldId="280"/>
            <ac:spMk id="14" creationId="{8B22E93E-4817-70EC-ED8C-9E17AADC960A}"/>
          </ac:spMkLst>
        </pc:spChg>
        <pc:spChg chg="mod">
          <ac:chgData name="Aggy T" userId="f4dcf4db07e9d225" providerId="LiveId" clId="{CDA1A00C-B03C-40E7-B67E-C862BE29D3B2}" dt="2024-01-09T08:21:57.196" v="2946" actId="14100"/>
          <ac:spMkLst>
            <pc:docMk/>
            <pc:sldMk cId="2856299348" sldId="280"/>
            <ac:spMk id="16" creationId="{C5FB66D8-29D4-E05D-4F98-E4A464A8B285}"/>
          </ac:spMkLst>
        </pc:spChg>
        <pc:spChg chg="mod">
          <ac:chgData name="Aggy T" userId="f4dcf4db07e9d225" providerId="LiveId" clId="{CDA1A00C-B03C-40E7-B67E-C862BE29D3B2}" dt="2024-01-09T03:14:42.139" v="1253" actId="1076"/>
          <ac:spMkLst>
            <pc:docMk/>
            <pc:sldMk cId="2856299348" sldId="280"/>
            <ac:spMk id="22" creationId="{F25D4CB1-A577-498D-B06D-493ADFB07ED7}"/>
          </ac:spMkLst>
        </pc:spChg>
        <pc:picChg chg="add mod">
          <ac:chgData name="Aggy T" userId="f4dcf4db07e9d225" providerId="LiveId" clId="{CDA1A00C-B03C-40E7-B67E-C862BE29D3B2}" dt="2024-01-09T08:21:16.638" v="2934" actId="1076"/>
          <ac:picMkLst>
            <pc:docMk/>
            <pc:sldMk cId="2856299348" sldId="280"/>
            <ac:picMk id="12290" creationId="{70095F3C-69E1-FAFF-61C0-30544B072597}"/>
          </ac:picMkLst>
        </pc:picChg>
      </pc:sldChg>
      <pc:sldChg chg="delSp modSp add del mod delAnim">
        <pc:chgData name="Aggy T" userId="f4dcf4db07e9d225" providerId="LiveId" clId="{CDA1A00C-B03C-40E7-B67E-C862BE29D3B2}" dt="2024-01-09T02:05:02.560" v="630" actId="47"/>
        <pc:sldMkLst>
          <pc:docMk/>
          <pc:sldMk cId="979223750" sldId="281"/>
        </pc:sldMkLst>
        <pc:spChg chg="del">
          <ac:chgData name="Aggy T" userId="f4dcf4db07e9d225" providerId="LiveId" clId="{CDA1A00C-B03C-40E7-B67E-C862BE29D3B2}" dt="2024-01-09T02:03:55.083" v="623" actId="478"/>
          <ac:spMkLst>
            <pc:docMk/>
            <pc:sldMk cId="979223750" sldId="281"/>
            <ac:spMk id="3" creationId="{6458CDAD-BCCD-54ED-CF00-F88DD1AB1C4B}"/>
          </ac:spMkLst>
        </pc:spChg>
        <pc:spChg chg="mod">
          <ac:chgData name="Aggy T" userId="f4dcf4db07e9d225" providerId="LiveId" clId="{CDA1A00C-B03C-40E7-B67E-C862BE29D3B2}" dt="2024-01-09T02:04:17.759" v="626" actId="20577"/>
          <ac:spMkLst>
            <pc:docMk/>
            <pc:sldMk cId="979223750" sldId="281"/>
            <ac:spMk id="6" creationId="{897EB017-EE54-D466-7DE2-A96E30BA58DE}"/>
          </ac:spMkLst>
        </pc:spChg>
      </pc:sldChg>
      <pc:sldChg chg="delSp modSp add mod delAnim modAnim modNotesTx">
        <pc:chgData name="Aggy T" userId="f4dcf4db07e9d225" providerId="LiveId" clId="{CDA1A00C-B03C-40E7-B67E-C862BE29D3B2}" dt="2024-01-09T08:18:24.867" v="2916" actId="114"/>
        <pc:sldMkLst>
          <pc:docMk/>
          <pc:sldMk cId="2661560010" sldId="281"/>
        </pc:sldMkLst>
        <pc:spChg chg="del">
          <ac:chgData name="Aggy T" userId="f4dcf4db07e9d225" providerId="LiveId" clId="{CDA1A00C-B03C-40E7-B67E-C862BE29D3B2}" dt="2024-01-09T02:05:55.295" v="645" actId="478"/>
          <ac:spMkLst>
            <pc:docMk/>
            <pc:sldMk cId="2661560010" sldId="281"/>
            <ac:spMk id="3" creationId="{6458CDAD-BCCD-54ED-CF00-F88DD1AB1C4B}"/>
          </ac:spMkLst>
        </pc:spChg>
        <pc:spChg chg="mod">
          <ac:chgData name="Aggy T" userId="f4dcf4db07e9d225" providerId="LiveId" clId="{CDA1A00C-B03C-40E7-B67E-C862BE29D3B2}" dt="2024-01-09T08:18:24.867" v="2916" actId="114"/>
          <ac:spMkLst>
            <pc:docMk/>
            <pc:sldMk cId="2661560010" sldId="281"/>
            <ac:spMk id="4" creationId="{536263EB-8BAB-D990-6726-6B32C2CBA1A4}"/>
          </ac:spMkLst>
        </pc:spChg>
        <pc:spChg chg="mod">
          <ac:chgData name="Aggy T" userId="f4dcf4db07e9d225" providerId="LiveId" clId="{CDA1A00C-B03C-40E7-B67E-C862BE29D3B2}" dt="2024-01-09T02:05:58.968" v="646" actId="1076"/>
          <ac:spMkLst>
            <pc:docMk/>
            <pc:sldMk cId="2661560010" sldId="281"/>
            <ac:spMk id="6" creationId="{897EB017-EE54-D466-7DE2-A96E30BA58DE}"/>
          </ac:spMkLst>
        </pc:spChg>
      </pc:sldChg>
      <pc:sldChg chg="delSp modSp add mod delAnim modAnim modNotesTx">
        <pc:chgData name="Aggy T" userId="f4dcf4db07e9d225" providerId="LiveId" clId="{CDA1A00C-B03C-40E7-B67E-C862BE29D3B2}" dt="2024-01-09T08:18:32.822" v="2917" actId="114"/>
        <pc:sldMkLst>
          <pc:docMk/>
          <pc:sldMk cId="3524127805" sldId="282"/>
        </pc:sldMkLst>
        <pc:spChg chg="del">
          <ac:chgData name="Aggy T" userId="f4dcf4db07e9d225" providerId="LiveId" clId="{CDA1A00C-B03C-40E7-B67E-C862BE29D3B2}" dt="2024-01-09T02:06:06.210" v="648" actId="478"/>
          <ac:spMkLst>
            <pc:docMk/>
            <pc:sldMk cId="3524127805" sldId="282"/>
            <ac:spMk id="3" creationId="{6458CDAD-BCCD-54ED-CF00-F88DD1AB1C4B}"/>
          </ac:spMkLst>
        </pc:spChg>
        <pc:spChg chg="mod">
          <ac:chgData name="Aggy T" userId="f4dcf4db07e9d225" providerId="LiveId" clId="{CDA1A00C-B03C-40E7-B67E-C862BE29D3B2}" dt="2024-01-09T08:18:32.822" v="2917" actId="114"/>
          <ac:spMkLst>
            <pc:docMk/>
            <pc:sldMk cId="3524127805" sldId="282"/>
            <ac:spMk id="4" creationId="{536263EB-8BAB-D990-6726-6B32C2CBA1A4}"/>
          </ac:spMkLst>
        </pc:spChg>
        <pc:spChg chg="mod">
          <ac:chgData name="Aggy T" userId="f4dcf4db07e9d225" providerId="LiveId" clId="{CDA1A00C-B03C-40E7-B67E-C862BE29D3B2}" dt="2024-01-09T02:06:13.490" v="649" actId="1076"/>
          <ac:spMkLst>
            <pc:docMk/>
            <pc:sldMk cId="3524127805" sldId="282"/>
            <ac:spMk id="6" creationId="{897EB017-EE54-D466-7DE2-A96E30BA58DE}"/>
          </ac:spMkLst>
        </pc:spChg>
      </pc:sldChg>
      <pc:sldChg chg="add del">
        <pc:chgData name="Aggy T" userId="f4dcf4db07e9d225" providerId="LiveId" clId="{CDA1A00C-B03C-40E7-B67E-C862BE29D3B2}" dt="2024-01-09T02:05:38.281" v="639" actId="47"/>
        <pc:sldMkLst>
          <pc:docMk/>
          <pc:sldMk cId="3745387008" sldId="282"/>
        </pc:sldMkLst>
      </pc:sldChg>
      <pc:sldChg chg="addSp delSp modSp add mod modTransition delAnim modAnim modNotesTx">
        <pc:chgData name="Aggy T" userId="f4dcf4db07e9d225" providerId="LiveId" clId="{CDA1A00C-B03C-40E7-B67E-C862BE29D3B2}" dt="2024-01-09T19:35:56.460" v="4584" actId="20577"/>
        <pc:sldMkLst>
          <pc:docMk/>
          <pc:sldMk cId="1189538870" sldId="283"/>
        </pc:sldMkLst>
        <pc:spChg chg="del">
          <ac:chgData name="Aggy T" userId="f4dcf4db07e9d225" providerId="LiveId" clId="{CDA1A00C-B03C-40E7-B67E-C862BE29D3B2}" dt="2024-01-09T02:14:32.876" v="789" actId="478"/>
          <ac:spMkLst>
            <pc:docMk/>
            <pc:sldMk cId="1189538870" sldId="283"/>
            <ac:spMk id="3" creationId="{6458CDAD-BCCD-54ED-CF00-F88DD1AB1C4B}"/>
          </ac:spMkLst>
        </pc:spChg>
        <pc:spChg chg="del">
          <ac:chgData name="Aggy T" userId="f4dcf4db07e9d225" providerId="LiveId" clId="{CDA1A00C-B03C-40E7-B67E-C862BE29D3B2}" dt="2024-01-09T02:14:32.876" v="789" actId="478"/>
          <ac:spMkLst>
            <pc:docMk/>
            <pc:sldMk cId="1189538870" sldId="283"/>
            <ac:spMk id="4" creationId="{536263EB-8BAB-D990-6726-6B32C2CBA1A4}"/>
          </ac:spMkLst>
        </pc:spChg>
        <pc:spChg chg="add del mod">
          <ac:chgData name="Aggy T" userId="f4dcf4db07e9d225" providerId="LiveId" clId="{CDA1A00C-B03C-40E7-B67E-C862BE29D3B2}" dt="2024-01-09T02:23:36.179" v="887" actId="478"/>
          <ac:spMkLst>
            <pc:docMk/>
            <pc:sldMk cId="1189538870" sldId="283"/>
            <ac:spMk id="15" creationId="{B70142BB-C64E-6BF3-37ED-4238AC192881}"/>
          </ac:spMkLst>
        </pc:spChg>
        <pc:spChg chg="add del mod">
          <ac:chgData name="Aggy T" userId="f4dcf4db07e9d225" providerId="LiveId" clId="{CDA1A00C-B03C-40E7-B67E-C862BE29D3B2}" dt="2024-01-09T02:23:54.816" v="888" actId="478"/>
          <ac:spMkLst>
            <pc:docMk/>
            <pc:sldMk cId="1189538870" sldId="283"/>
            <ac:spMk id="17" creationId="{DE5129C1-7C71-B02D-9683-C68BFD721F59}"/>
          </ac:spMkLst>
        </pc:spChg>
        <pc:spChg chg="add del mod">
          <ac:chgData name="Aggy T" userId="f4dcf4db07e9d225" providerId="LiveId" clId="{CDA1A00C-B03C-40E7-B67E-C862BE29D3B2}" dt="2024-01-09T02:25:01.144" v="916" actId="478"/>
          <ac:spMkLst>
            <pc:docMk/>
            <pc:sldMk cId="1189538870" sldId="283"/>
            <ac:spMk id="18" creationId="{12277C98-3273-979D-B43E-4E5EA8CEA892}"/>
          </ac:spMkLst>
        </pc:spChg>
        <pc:spChg chg="add mod">
          <ac:chgData name="Aggy T" userId="f4dcf4db07e9d225" providerId="LiveId" clId="{CDA1A00C-B03C-40E7-B67E-C862BE29D3B2}" dt="2024-01-09T02:36:40.065" v="999" actId="1076"/>
          <ac:spMkLst>
            <pc:docMk/>
            <pc:sldMk cId="1189538870" sldId="283"/>
            <ac:spMk id="21" creationId="{9C60F249-FF4F-6865-909D-2F9A498AB94A}"/>
          </ac:spMkLst>
        </pc:spChg>
        <pc:grpChg chg="add mod">
          <ac:chgData name="Aggy T" userId="f4dcf4db07e9d225" providerId="LiveId" clId="{CDA1A00C-B03C-40E7-B67E-C862BE29D3B2}" dt="2024-01-09T02:14:47.768" v="795"/>
          <ac:grpSpMkLst>
            <pc:docMk/>
            <pc:sldMk cId="1189538870" sldId="283"/>
            <ac:grpSpMk id="5" creationId="{FD911FEC-BB14-12FF-8093-B14EC354F436}"/>
          </ac:grpSpMkLst>
        </pc:grpChg>
        <pc:grpChg chg="add del mod">
          <ac:chgData name="Aggy T" userId="f4dcf4db07e9d225" providerId="LiveId" clId="{CDA1A00C-B03C-40E7-B67E-C862BE29D3B2}" dt="2024-01-09T02:27:16.881" v="926" actId="165"/>
          <ac:grpSpMkLst>
            <pc:docMk/>
            <pc:sldMk cId="1189538870" sldId="283"/>
            <ac:grpSpMk id="9" creationId="{12B2466A-342E-567E-CFE2-E94DACCB88CB}"/>
          </ac:grpSpMkLst>
        </pc:grpChg>
        <pc:picChg chg="mod">
          <ac:chgData name="Aggy T" userId="f4dcf4db07e9d225" providerId="LiveId" clId="{CDA1A00C-B03C-40E7-B67E-C862BE29D3B2}" dt="2024-01-09T02:14:47.768" v="795"/>
          <ac:picMkLst>
            <pc:docMk/>
            <pc:sldMk cId="1189538870" sldId="283"/>
            <ac:picMk id="6" creationId="{D45950FF-720B-35B1-EEC4-3EF1D3A2D384}"/>
          </ac:picMkLst>
        </pc:picChg>
        <pc:picChg chg="mod">
          <ac:chgData name="Aggy T" userId="f4dcf4db07e9d225" providerId="LiveId" clId="{CDA1A00C-B03C-40E7-B67E-C862BE29D3B2}" dt="2024-01-09T02:13:23.470" v="788" actId="732"/>
          <ac:picMkLst>
            <pc:docMk/>
            <pc:sldMk cId="1189538870" sldId="283"/>
            <ac:picMk id="1030" creationId="{847B7213-36B0-65E9-348E-467BBC810D2D}"/>
          </ac:picMkLst>
        </pc:picChg>
        <pc:picChg chg="mod topLvl">
          <ac:chgData name="Aggy T" userId="f4dcf4db07e9d225" providerId="LiveId" clId="{CDA1A00C-B03C-40E7-B67E-C862BE29D3B2}" dt="2024-01-09T02:27:16.881" v="926" actId="165"/>
          <ac:picMkLst>
            <pc:docMk/>
            <pc:sldMk cId="1189538870" sldId="283"/>
            <ac:picMk id="4098" creationId="{65E97466-9C2B-D66E-FB74-1F31D78A7824}"/>
          </ac:picMkLst>
        </pc:picChg>
        <pc:inkChg chg="mod">
          <ac:chgData name="Aggy T" userId="f4dcf4db07e9d225" providerId="LiveId" clId="{CDA1A00C-B03C-40E7-B67E-C862BE29D3B2}" dt="2024-01-09T02:14:47.768" v="795"/>
          <ac:inkMkLst>
            <pc:docMk/>
            <pc:sldMk cId="1189538870" sldId="283"/>
            <ac:inkMk id="7" creationId="{E194EE59-6759-9822-8E98-AF2B25101500}"/>
          </ac:inkMkLst>
        </pc:inkChg>
        <pc:inkChg chg="add mod topLvl">
          <ac:chgData name="Aggy T" userId="f4dcf4db07e9d225" providerId="LiveId" clId="{CDA1A00C-B03C-40E7-B67E-C862BE29D3B2}" dt="2024-01-09T02:27:16.881" v="926" actId="165"/>
          <ac:inkMkLst>
            <pc:docMk/>
            <pc:sldMk cId="1189538870" sldId="283"/>
            <ac:inkMk id="8" creationId="{AA87FDA5-FAB1-069B-6828-AFDD3B318C12}"/>
          </ac:inkMkLst>
        </pc:inkChg>
        <pc:cxnChg chg="add del mod">
          <ac:chgData name="Aggy T" userId="f4dcf4db07e9d225" providerId="LiveId" clId="{CDA1A00C-B03C-40E7-B67E-C862BE29D3B2}" dt="2024-01-09T02:25:04.407" v="917" actId="478"/>
          <ac:cxnSpMkLst>
            <pc:docMk/>
            <pc:sldMk cId="1189538870" sldId="283"/>
            <ac:cxnSpMk id="10" creationId="{807B853E-7F0F-5A59-003E-109CB75663E0}"/>
          </ac:cxnSpMkLst>
        </pc:cxnChg>
        <pc:cxnChg chg="add del mod">
          <ac:chgData name="Aggy T" userId="f4dcf4db07e9d225" providerId="LiveId" clId="{CDA1A00C-B03C-40E7-B67E-C862BE29D3B2}" dt="2024-01-09T02:23:36.179" v="887" actId="478"/>
          <ac:cxnSpMkLst>
            <pc:docMk/>
            <pc:sldMk cId="1189538870" sldId="283"/>
            <ac:cxnSpMk id="14" creationId="{3B069D6A-33A9-FA28-6FBC-C1B35AC877FE}"/>
          </ac:cxnSpMkLst>
        </pc:cxnChg>
        <pc:cxnChg chg="add del mod">
          <ac:chgData name="Aggy T" userId="f4dcf4db07e9d225" providerId="LiveId" clId="{CDA1A00C-B03C-40E7-B67E-C862BE29D3B2}" dt="2024-01-09T02:23:54.816" v="888" actId="478"/>
          <ac:cxnSpMkLst>
            <pc:docMk/>
            <pc:sldMk cId="1189538870" sldId="283"/>
            <ac:cxnSpMk id="16" creationId="{08CE65B7-B5E2-0FDC-97DA-1B44C0DA601F}"/>
          </ac:cxnSpMkLst>
        </pc:cxnChg>
        <pc:cxnChg chg="add mod">
          <ac:chgData name="Aggy T" userId="f4dcf4db07e9d225" providerId="LiveId" clId="{CDA1A00C-B03C-40E7-B67E-C862BE29D3B2}" dt="2024-01-09T02:36:35.223" v="998" actId="1076"/>
          <ac:cxnSpMkLst>
            <pc:docMk/>
            <pc:sldMk cId="1189538870" sldId="283"/>
            <ac:cxnSpMk id="23" creationId="{F5D3A318-7B7D-6205-22B6-2C2D30B30C7C}"/>
          </ac:cxnSpMkLst>
        </pc:cxnChg>
      </pc:sldChg>
      <pc:sldChg chg="modAnim">
        <pc:chgData name="Aggy T" userId="f4dcf4db07e9d225" providerId="LiveId" clId="{CDA1A00C-B03C-40E7-B67E-C862BE29D3B2}" dt="2024-01-09T05:33:38.333" v="1348"/>
        <pc:sldMkLst>
          <pc:docMk/>
          <pc:sldMk cId="217455488" sldId="284"/>
        </pc:sldMkLst>
      </pc:sldChg>
      <pc:sldChg chg="modAnim">
        <pc:chgData name="Aggy T" userId="f4dcf4db07e9d225" providerId="LiveId" clId="{CDA1A00C-B03C-40E7-B67E-C862BE29D3B2}" dt="2024-01-09T05:32:25.755" v="1346"/>
        <pc:sldMkLst>
          <pc:docMk/>
          <pc:sldMk cId="3855421342" sldId="285"/>
        </pc:sldMkLst>
      </pc:sldChg>
      <pc:sldChg chg="addSp modSp modAnim">
        <pc:chgData name="Aggy T" userId="f4dcf4db07e9d225" providerId="LiveId" clId="{CDA1A00C-B03C-40E7-B67E-C862BE29D3B2}" dt="2024-01-09T05:32:18.557" v="1345"/>
        <pc:sldMkLst>
          <pc:docMk/>
          <pc:sldMk cId="1015180144" sldId="286"/>
        </pc:sldMkLst>
        <pc:spChg chg="add mod">
          <ac:chgData name="Aggy T" userId="f4dcf4db07e9d225" providerId="LiveId" clId="{CDA1A00C-B03C-40E7-B67E-C862BE29D3B2}" dt="2024-01-09T05:31:17.452" v="1344"/>
          <ac:spMkLst>
            <pc:docMk/>
            <pc:sldMk cId="1015180144" sldId="286"/>
            <ac:spMk id="2" creationId="{39AB0A0B-822E-338E-E7B9-B66548603791}"/>
          </ac:spMkLst>
        </pc:spChg>
      </pc:sldChg>
      <pc:sldChg chg="addSp delSp modSp del mod modTransition modAnim">
        <pc:chgData name="Aggy T" userId="f4dcf4db07e9d225" providerId="LiveId" clId="{CDA1A00C-B03C-40E7-B67E-C862BE29D3B2}" dt="2024-01-09T09:08:58.804" v="3533" actId="47"/>
        <pc:sldMkLst>
          <pc:docMk/>
          <pc:sldMk cId="2121043902" sldId="287"/>
        </pc:sldMkLst>
        <pc:spChg chg="del">
          <ac:chgData name="Aggy T" userId="f4dcf4db07e9d225" providerId="LiveId" clId="{CDA1A00C-B03C-40E7-B67E-C862BE29D3B2}" dt="2024-01-09T08:59:11.205" v="3510" actId="478"/>
          <ac:spMkLst>
            <pc:docMk/>
            <pc:sldMk cId="2121043902" sldId="287"/>
            <ac:spMk id="2" creationId="{80DF9F47-BD38-CC88-F7A7-3200056E81E1}"/>
          </ac:spMkLst>
        </pc:spChg>
        <pc:spChg chg="add mod">
          <ac:chgData name="Aggy T" userId="f4dcf4db07e9d225" providerId="LiveId" clId="{CDA1A00C-B03C-40E7-B67E-C862BE29D3B2}" dt="2024-01-09T06:26:46.572" v="1517" actId="1076"/>
          <ac:spMkLst>
            <pc:docMk/>
            <pc:sldMk cId="2121043902" sldId="287"/>
            <ac:spMk id="3" creationId="{6A0233E4-6B28-7342-4017-4775FA534403}"/>
          </ac:spMkLst>
        </pc:spChg>
        <pc:spChg chg="mod">
          <ac:chgData name="Aggy T" userId="f4dcf4db07e9d225" providerId="LiveId" clId="{CDA1A00C-B03C-40E7-B67E-C862BE29D3B2}" dt="2024-01-09T06:27:42.118" v="1519" actId="114"/>
          <ac:spMkLst>
            <pc:docMk/>
            <pc:sldMk cId="2121043902" sldId="287"/>
            <ac:spMk id="4" creationId="{FA312EA3-ACC9-EF08-24B9-D84EFE8A37C7}"/>
          </ac:spMkLst>
        </pc:spChg>
        <pc:picChg chg="add mod ord">
          <ac:chgData name="Aggy T" userId="f4dcf4db07e9d225" providerId="LiveId" clId="{CDA1A00C-B03C-40E7-B67E-C862BE29D3B2}" dt="2024-01-09T08:59:39.028" v="3516" actId="167"/>
          <ac:picMkLst>
            <pc:docMk/>
            <pc:sldMk cId="2121043902" sldId="287"/>
            <ac:picMk id="6" creationId="{45474055-FEDC-5E00-1A95-25B71D1946F4}"/>
          </ac:picMkLst>
        </pc:picChg>
        <pc:picChg chg="add del">
          <ac:chgData name="Aggy T" userId="f4dcf4db07e9d225" providerId="LiveId" clId="{CDA1A00C-B03C-40E7-B67E-C862BE29D3B2}" dt="2024-01-09T08:59:08.165" v="3509" actId="478"/>
          <ac:picMkLst>
            <pc:docMk/>
            <pc:sldMk cId="2121043902" sldId="287"/>
            <ac:picMk id="1030" creationId="{51E32D47-EBC1-19F5-38DE-344626C7F868}"/>
          </ac:picMkLst>
        </pc:picChg>
      </pc:sldChg>
      <pc:sldChg chg="modSp mod">
        <pc:chgData name="Aggy T" userId="f4dcf4db07e9d225" providerId="LiveId" clId="{CDA1A00C-B03C-40E7-B67E-C862BE29D3B2}" dt="2024-01-09T05:35:42.375" v="1361" actId="403"/>
        <pc:sldMkLst>
          <pc:docMk/>
          <pc:sldMk cId="2730314583" sldId="288"/>
        </pc:sldMkLst>
        <pc:spChg chg="mod">
          <ac:chgData name="Aggy T" userId="f4dcf4db07e9d225" providerId="LiveId" clId="{CDA1A00C-B03C-40E7-B67E-C862BE29D3B2}" dt="2024-01-09T05:35:42.375" v="1361" actId="403"/>
          <ac:spMkLst>
            <pc:docMk/>
            <pc:sldMk cId="2730314583" sldId="288"/>
            <ac:spMk id="291" creationId="{00000000-0000-0000-0000-000000000000}"/>
          </ac:spMkLst>
        </pc:spChg>
      </pc:sldChg>
      <pc:sldChg chg="add del">
        <pc:chgData name="Aggy T" userId="f4dcf4db07e9d225" providerId="LiveId" clId="{CDA1A00C-B03C-40E7-B67E-C862BE29D3B2}" dt="2024-01-09T02:43:08.472" v="1039" actId="47"/>
        <pc:sldMkLst>
          <pc:docMk/>
          <pc:sldMk cId="2693942400" sldId="289"/>
        </pc:sldMkLst>
      </pc:sldChg>
      <pc:sldChg chg="addSp delSp modSp add del mod delAnim modAnim">
        <pc:chgData name="Aggy T" userId="f4dcf4db07e9d225" providerId="LiveId" clId="{CDA1A00C-B03C-40E7-B67E-C862BE29D3B2}" dt="2024-01-09T02:43:08.472" v="1039" actId="47"/>
        <pc:sldMkLst>
          <pc:docMk/>
          <pc:sldMk cId="869172278" sldId="290"/>
        </pc:sldMkLst>
        <pc:spChg chg="mod">
          <ac:chgData name="Aggy T" userId="f4dcf4db07e9d225" providerId="LiveId" clId="{CDA1A00C-B03C-40E7-B67E-C862BE29D3B2}" dt="2024-01-09T02:24:54.256" v="915" actId="1076"/>
          <ac:spMkLst>
            <pc:docMk/>
            <pc:sldMk cId="869172278" sldId="290"/>
            <ac:spMk id="21" creationId="{9C60F249-FF4F-6865-909D-2F9A498AB94A}"/>
          </ac:spMkLst>
        </pc:spChg>
        <pc:grpChg chg="add del">
          <ac:chgData name="Aggy T" userId="f4dcf4db07e9d225" providerId="LiveId" clId="{CDA1A00C-B03C-40E7-B67E-C862BE29D3B2}" dt="2024-01-09T02:25:19.278" v="921" actId="478"/>
          <ac:grpSpMkLst>
            <pc:docMk/>
            <pc:sldMk cId="869172278" sldId="290"/>
            <ac:grpSpMk id="9" creationId="{12B2466A-342E-567E-CFE2-E94DACCB88CB}"/>
          </ac:grpSpMkLst>
        </pc:grpChg>
        <pc:picChg chg="topLvl">
          <ac:chgData name="Aggy T" userId="f4dcf4db07e9d225" providerId="LiveId" clId="{CDA1A00C-B03C-40E7-B67E-C862BE29D3B2}" dt="2024-01-09T02:25:19.278" v="921" actId="478"/>
          <ac:picMkLst>
            <pc:docMk/>
            <pc:sldMk cId="869172278" sldId="290"/>
            <ac:picMk id="4098" creationId="{65E97466-9C2B-D66E-FB74-1F31D78A7824}"/>
          </ac:picMkLst>
        </pc:picChg>
        <pc:inkChg chg="del topLvl">
          <ac:chgData name="Aggy T" userId="f4dcf4db07e9d225" providerId="LiveId" clId="{CDA1A00C-B03C-40E7-B67E-C862BE29D3B2}" dt="2024-01-09T02:25:19.278" v="921" actId="478"/>
          <ac:inkMkLst>
            <pc:docMk/>
            <pc:sldMk cId="869172278" sldId="290"/>
            <ac:inkMk id="8" creationId="{AA87FDA5-FAB1-069B-6828-AFDD3B318C12}"/>
          </ac:inkMkLst>
        </pc:inkChg>
        <pc:cxnChg chg="del mod">
          <ac:chgData name="Aggy T" userId="f4dcf4db07e9d225" providerId="LiveId" clId="{CDA1A00C-B03C-40E7-B67E-C862BE29D3B2}" dt="2024-01-09T02:29:17.458" v="944" actId="478"/>
          <ac:cxnSpMkLst>
            <pc:docMk/>
            <pc:sldMk cId="869172278" sldId="290"/>
            <ac:cxnSpMk id="23" creationId="{F5D3A318-7B7D-6205-22B6-2C2D30B30C7C}"/>
          </ac:cxnSpMkLst>
        </pc:cxnChg>
      </pc:sldChg>
      <pc:sldChg chg="modTransition modAnim">
        <pc:chgData name="Aggy T" userId="f4dcf4db07e9d225" providerId="LiveId" clId="{CDA1A00C-B03C-40E7-B67E-C862BE29D3B2}" dt="2024-01-09T05:37:24.962" v="1365"/>
        <pc:sldMkLst>
          <pc:docMk/>
          <pc:sldMk cId="3067773317" sldId="291"/>
        </pc:sldMkLst>
      </pc:sldChg>
      <pc:sldChg chg="delSp modSp add del mod delAnim">
        <pc:chgData name="Aggy T" userId="f4dcf4db07e9d225" providerId="LiveId" clId="{CDA1A00C-B03C-40E7-B67E-C862BE29D3B2}" dt="2024-01-09T02:29:12.446" v="943" actId="47"/>
        <pc:sldMkLst>
          <pc:docMk/>
          <pc:sldMk cId="943113541" sldId="292"/>
        </pc:sldMkLst>
        <pc:spChg chg="mod">
          <ac:chgData name="Aggy T" userId="f4dcf4db07e9d225" providerId="LiveId" clId="{CDA1A00C-B03C-40E7-B67E-C862BE29D3B2}" dt="2024-01-09T02:28:58.745" v="941" actId="1076"/>
          <ac:spMkLst>
            <pc:docMk/>
            <pc:sldMk cId="943113541" sldId="292"/>
            <ac:spMk id="21" creationId="{9C60F249-FF4F-6865-909D-2F9A498AB94A}"/>
          </ac:spMkLst>
        </pc:spChg>
        <pc:inkChg chg="del">
          <ac:chgData name="Aggy T" userId="f4dcf4db07e9d225" providerId="LiveId" clId="{CDA1A00C-B03C-40E7-B67E-C862BE29D3B2}" dt="2024-01-09T02:29:01.043" v="942" actId="478"/>
          <ac:inkMkLst>
            <pc:docMk/>
            <pc:sldMk cId="943113541" sldId="292"/>
            <ac:inkMk id="8" creationId="{AA87FDA5-FAB1-069B-6828-AFDD3B318C12}"/>
          </ac:inkMkLst>
        </pc:inkChg>
        <pc:cxnChg chg="mod">
          <ac:chgData name="Aggy T" userId="f4dcf4db07e9d225" providerId="LiveId" clId="{CDA1A00C-B03C-40E7-B67E-C862BE29D3B2}" dt="2024-01-09T02:28:54.971" v="940" actId="1076"/>
          <ac:cxnSpMkLst>
            <pc:docMk/>
            <pc:sldMk cId="943113541" sldId="292"/>
            <ac:cxnSpMk id="23" creationId="{F5D3A318-7B7D-6205-22B6-2C2D30B30C7C}"/>
          </ac:cxnSpMkLst>
        </pc:cxnChg>
      </pc:sldChg>
      <pc:sldChg chg="addSp modSp add del mod modAnim">
        <pc:chgData name="Aggy T" userId="f4dcf4db07e9d225" providerId="LiveId" clId="{CDA1A00C-B03C-40E7-B67E-C862BE29D3B2}" dt="2024-01-09T02:43:08.472" v="1039" actId="47"/>
        <pc:sldMkLst>
          <pc:docMk/>
          <pc:sldMk cId="3179006948" sldId="292"/>
        </pc:sldMkLst>
        <pc:spChg chg="add mod">
          <ac:chgData name="Aggy T" userId="f4dcf4db07e9d225" providerId="LiveId" clId="{CDA1A00C-B03C-40E7-B67E-C862BE29D3B2}" dt="2024-01-09T02:31:03.159" v="982"/>
          <ac:spMkLst>
            <pc:docMk/>
            <pc:sldMk cId="3179006948" sldId="292"/>
            <ac:spMk id="9" creationId="{E45A4E13-66E8-404C-85EA-4CA6455127E4}"/>
          </ac:spMkLst>
        </pc:spChg>
        <pc:spChg chg="mod">
          <ac:chgData name="Aggy T" userId="f4dcf4db07e9d225" providerId="LiveId" clId="{CDA1A00C-B03C-40E7-B67E-C862BE29D3B2}" dt="2024-01-09T02:31:41.247" v="984" actId="1076"/>
          <ac:spMkLst>
            <pc:docMk/>
            <pc:sldMk cId="3179006948" sldId="292"/>
            <ac:spMk id="21" creationId="{9C60F249-FF4F-6865-909D-2F9A498AB94A}"/>
          </ac:spMkLst>
        </pc:spChg>
        <pc:cxnChg chg="mod">
          <ac:chgData name="Aggy T" userId="f4dcf4db07e9d225" providerId="LiveId" clId="{CDA1A00C-B03C-40E7-B67E-C862BE29D3B2}" dt="2024-01-09T02:31:43.244" v="985" actId="1076"/>
          <ac:cxnSpMkLst>
            <pc:docMk/>
            <pc:sldMk cId="3179006948" sldId="292"/>
            <ac:cxnSpMk id="23" creationId="{F5D3A318-7B7D-6205-22B6-2C2D30B30C7C}"/>
          </ac:cxnSpMkLst>
        </pc:cxnChg>
      </pc:sldChg>
      <pc:sldChg chg="modSp add del mod modAnim">
        <pc:chgData name="Aggy T" userId="f4dcf4db07e9d225" providerId="LiveId" clId="{CDA1A00C-B03C-40E7-B67E-C862BE29D3B2}" dt="2024-01-09T02:43:08.472" v="1039" actId="47"/>
        <pc:sldMkLst>
          <pc:docMk/>
          <pc:sldMk cId="3389194661" sldId="293"/>
        </pc:sldMkLst>
        <pc:spChg chg="mod">
          <ac:chgData name="Aggy T" userId="f4dcf4db07e9d225" providerId="LiveId" clId="{CDA1A00C-B03C-40E7-B67E-C862BE29D3B2}" dt="2024-01-09T02:32:26.142" v="994" actId="20577"/>
          <ac:spMkLst>
            <pc:docMk/>
            <pc:sldMk cId="3389194661" sldId="293"/>
            <ac:spMk id="21" creationId="{9C60F249-FF4F-6865-909D-2F9A498AB94A}"/>
          </ac:spMkLst>
        </pc:spChg>
        <pc:cxnChg chg="mod">
          <ac:chgData name="Aggy T" userId="f4dcf4db07e9d225" providerId="LiveId" clId="{CDA1A00C-B03C-40E7-B67E-C862BE29D3B2}" dt="2024-01-09T02:32:21.092" v="989" actId="1076"/>
          <ac:cxnSpMkLst>
            <pc:docMk/>
            <pc:sldMk cId="3389194661" sldId="293"/>
            <ac:cxnSpMk id="23" creationId="{F5D3A318-7B7D-6205-22B6-2C2D30B30C7C}"/>
          </ac:cxnSpMkLst>
        </pc:cxnChg>
      </pc:sldChg>
      <pc:sldChg chg="modSp del mod">
        <pc:chgData name="Aggy T" userId="f4dcf4db07e9d225" providerId="LiveId" clId="{CDA1A00C-B03C-40E7-B67E-C862BE29D3B2}" dt="2024-01-09T02:45:16.025" v="1061" actId="47"/>
        <pc:sldMkLst>
          <pc:docMk/>
          <pc:sldMk cId="4163220598" sldId="294"/>
        </pc:sldMkLst>
        <pc:picChg chg="mod">
          <ac:chgData name="Aggy T" userId="f4dcf4db07e9d225" providerId="LiveId" clId="{CDA1A00C-B03C-40E7-B67E-C862BE29D3B2}" dt="2024-01-09T02:44:01.370" v="1047" actId="1076"/>
          <ac:picMkLst>
            <pc:docMk/>
            <pc:sldMk cId="4163220598" sldId="294"/>
            <ac:picMk id="10" creationId="{4DE35B36-F5C9-AA85-D505-A0CA9E2B20E0}"/>
          </ac:picMkLst>
        </pc:picChg>
      </pc:sldChg>
      <pc:sldChg chg="addSp delSp modSp add mod modTransition modAnim modNotesTx">
        <pc:chgData name="Aggy T" userId="f4dcf4db07e9d225" providerId="LiveId" clId="{CDA1A00C-B03C-40E7-B67E-C862BE29D3B2}" dt="2024-01-09T19:13:18.779" v="4494" actId="20577"/>
        <pc:sldMkLst>
          <pc:docMk/>
          <pc:sldMk cId="2366235982" sldId="295"/>
        </pc:sldMkLst>
        <pc:spChg chg="add mod">
          <ac:chgData name="Aggy T" userId="f4dcf4db07e9d225" providerId="LiveId" clId="{CDA1A00C-B03C-40E7-B67E-C862BE29D3B2}" dt="2024-01-09T02:38:55.987" v="1022" actId="1076"/>
          <ac:spMkLst>
            <pc:docMk/>
            <pc:sldMk cId="2366235982" sldId="295"/>
            <ac:spMk id="4" creationId="{BA447541-FF91-6A4A-0184-DA4A0D9ADFD7}"/>
          </ac:spMkLst>
        </pc:spChg>
        <pc:spChg chg="add mod">
          <ac:chgData name="Aggy T" userId="f4dcf4db07e9d225" providerId="LiveId" clId="{CDA1A00C-B03C-40E7-B67E-C862BE29D3B2}" dt="2024-01-09T02:41:13.814" v="1032"/>
          <ac:spMkLst>
            <pc:docMk/>
            <pc:sldMk cId="2366235982" sldId="295"/>
            <ac:spMk id="10" creationId="{5F6F950E-BE59-7099-375A-FCFB18E776C9}"/>
          </ac:spMkLst>
        </pc:spChg>
        <pc:spChg chg="mod">
          <ac:chgData name="Aggy T" userId="f4dcf4db07e9d225" providerId="LiveId" clId="{CDA1A00C-B03C-40E7-B67E-C862BE29D3B2}" dt="2024-01-09T02:38:47.736" v="1019" actId="1076"/>
          <ac:spMkLst>
            <pc:docMk/>
            <pc:sldMk cId="2366235982" sldId="295"/>
            <ac:spMk id="21" creationId="{9C60F249-FF4F-6865-909D-2F9A498AB94A}"/>
          </ac:spMkLst>
        </pc:spChg>
        <pc:inkChg chg="del">
          <ac:chgData name="Aggy T" userId="f4dcf4db07e9d225" providerId="LiveId" clId="{CDA1A00C-B03C-40E7-B67E-C862BE29D3B2}" dt="2024-01-09T02:39:42.377" v="1026" actId="478"/>
          <ac:inkMkLst>
            <pc:docMk/>
            <pc:sldMk cId="2366235982" sldId="295"/>
            <ac:inkMk id="8" creationId="{AA87FDA5-FAB1-069B-6828-AFDD3B318C12}"/>
          </ac:inkMkLst>
        </pc:inkChg>
        <pc:cxnChg chg="add mod">
          <ac:chgData name="Aggy T" userId="f4dcf4db07e9d225" providerId="LiveId" clId="{CDA1A00C-B03C-40E7-B67E-C862BE29D3B2}" dt="2024-01-09T02:40:55.986" v="1031"/>
          <ac:cxnSpMkLst>
            <pc:docMk/>
            <pc:sldMk cId="2366235982" sldId="295"/>
            <ac:cxnSpMk id="7" creationId="{9B5B93DE-8FF7-1FC3-7D6C-5730C44600FA}"/>
          </ac:cxnSpMkLst>
        </pc:cxnChg>
        <pc:cxnChg chg="add mod">
          <ac:chgData name="Aggy T" userId="f4dcf4db07e9d225" providerId="LiveId" clId="{CDA1A00C-B03C-40E7-B67E-C862BE29D3B2}" dt="2024-01-09T06:05:34.337" v="1429" actId="14100"/>
          <ac:cxnSpMkLst>
            <pc:docMk/>
            <pc:sldMk cId="2366235982" sldId="295"/>
            <ac:cxnSpMk id="9" creationId="{BB849721-F61B-1C76-5AAF-F0A6EC115FB7}"/>
          </ac:cxnSpMkLst>
        </pc:cxnChg>
        <pc:cxnChg chg="mod">
          <ac:chgData name="Aggy T" userId="f4dcf4db07e9d225" providerId="LiveId" clId="{CDA1A00C-B03C-40E7-B67E-C862BE29D3B2}" dt="2024-01-09T02:39:08.516" v="1024" actId="14100"/>
          <ac:cxnSpMkLst>
            <pc:docMk/>
            <pc:sldMk cId="2366235982" sldId="295"/>
            <ac:cxnSpMk id="23" creationId="{F5D3A318-7B7D-6205-22B6-2C2D30B30C7C}"/>
          </ac:cxnSpMkLst>
        </pc:cxnChg>
      </pc:sldChg>
      <pc:sldChg chg="addSp delSp modSp add mod delAnim modAnim">
        <pc:chgData name="Aggy T" userId="f4dcf4db07e9d225" providerId="LiveId" clId="{CDA1A00C-B03C-40E7-B67E-C862BE29D3B2}" dt="2024-01-09T07:38:34.021" v="2280"/>
        <pc:sldMkLst>
          <pc:docMk/>
          <pc:sldMk cId="2137069522" sldId="296"/>
        </pc:sldMkLst>
        <pc:spChg chg="add mod">
          <ac:chgData name="Aggy T" userId="f4dcf4db07e9d225" providerId="LiveId" clId="{CDA1A00C-B03C-40E7-B67E-C862BE29D3B2}" dt="2024-01-09T06:48:54.319" v="1848" actId="1076"/>
          <ac:spMkLst>
            <pc:docMk/>
            <pc:sldMk cId="2137069522" sldId="296"/>
            <ac:spMk id="6" creationId="{14F179D8-1459-7E3B-0760-E41F96D7E31A}"/>
          </ac:spMkLst>
        </pc:spChg>
        <pc:spChg chg="del">
          <ac:chgData name="Aggy T" userId="f4dcf4db07e9d225" providerId="LiveId" clId="{CDA1A00C-B03C-40E7-B67E-C862BE29D3B2}" dt="2024-01-09T02:45:01.207" v="1055" actId="478"/>
          <ac:spMkLst>
            <pc:docMk/>
            <pc:sldMk cId="2137069522" sldId="296"/>
            <ac:spMk id="6" creationId="{DC93619A-96CD-518F-7EFF-7FA587ADF438}"/>
          </ac:spMkLst>
        </pc:spChg>
        <pc:spChg chg="del">
          <ac:chgData name="Aggy T" userId="f4dcf4db07e9d225" providerId="LiveId" clId="{CDA1A00C-B03C-40E7-B67E-C862BE29D3B2}" dt="2024-01-09T02:45:01.207" v="1055" actId="478"/>
          <ac:spMkLst>
            <pc:docMk/>
            <pc:sldMk cId="2137069522" sldId="296"/>
            <ac:spMk id="7" creationId="{176D10BF-2800-047F-92AF-E30FAA327BD3}"/>
          </ac:spMkLst>
        </pc:spChg>
        <pc:spChg chg="add mod">
          <ac:chgData name="Aggy T" userId="f4dcf4db07e9d225" providerId="LiveId" clId="{CDA1A00C-B03C-40E7-B67E-C862BE29D3B2}" dt="2024-01-09T06:05:53.711" v="1433" actId="14100"/>
          <ac:spMkLst>
            <pc:docMk/>
            <pc:sldMk cId="2137069522" sldId="296"/>
            <ac:spMk id="8" creationId="{F29F581B-ECC8-93A7-0928-756EE99B1C1A}"/>
          </ac:spMkLst>
        </pc:spChg>
        <pc:spChg chg="add mod">
          <ac:chgData name="Aggy T" userId="f4dcf4db07e9d225" providerId="LiveId" clId="{CDA1A00C-B03C-40E7-B67E-C862BE29D3B2}" dt="2024-01-09T06:20:56.876" v="1483" actId="1076"/>
          <ac:spMkLst>
            <pc:docMk/>
            <pc:sldMk cId="2137069522" sldId="296"/>
            <ac:spMk id="12" creationId="{8446637D-835A-8159-0600-0802B496CDD4}"/>
          </ac:spMkLst>
        </pc:spChg>
        <pc:spChg chg="add del mod">
          <ac:chgData name="Aggy T" userId="f4dcf4db07e9d225" providerId="LiveId" clId="{CDA1A00C-B03C-40E7-B67E-C862BE29D3B2}" dt="2024-01-09T06:20:01.484" v="1468" actId="478"/>
          <ac:spMkLst>
            <pc:docMk/>
            <pc:sldMk cId="2137069522" sldId="296"/>
            <ac:spMk id="16" creationId="{D5C5A424-DA53-F0D6-8ADF-A94F0A8A3024}"/>
          </ac:spMkLst>
        </pc:spChg>
        <pc:spChg chg="add mod">
          <ac:chgData name="Aggy T" userId="f4dcf4db07e9d225" providerId="LiveId" clId="{CDA1A00C-B03C-40E7-B67E-C862BE29D3B2}" dt="2024-01-09T06:21:17.205" v="1502" actId="20577"/>
          <ac:spMkLst>
            <pc:docMk/>
            <pc:sldMk cId="2137069522" sldId="296"/>
            <ac:spMk id="17" creationId="{C7C3E93D-6940-3ABD-73CE-D8594BA1EC62}"/>
          </ac:spMkLst>
        </pc:spChg>
        <pc:spChg chg="mod">
          <ac:chgData name="Aggy T" userId="f4dcf4db07e9d225" providerId="LiveId" clId="{CDA1A00C-B03C-40E7-B67E-C862BE29D3B2}" dt="2024-01-09T07:14:51.697" v="2104" actId="1076"/>
          <ac:spMkLst>
            <pc:docMk/>
            <pc:sldMk cId="2137069522" sldId="296"/>
            <ac:spMk id="18" creationId="{7FDA828B-4B5E-D3D9-7242-38864B30D2B3}"/>
          </ac:spMkLst>
        </pc:spChg>
        <pc:spChg chg="mod">
          <ac:chgData name="Aggy T" userId="f4dcf4db07e9d225" providerId="LiveId" clId="{CDA1A00C-B03C-40E7-B67E-C862BE29D3B2}" dt="2024-01-09T07:15:13.413" v="2126" actId="1076"/>
          <ac:spMkLst>
            <pc:docMk/>
            <pc:sldMk cId="2137069522" sldId="296"/>
            <ac:spMk id="19" creationId="{7DA20362-6205-A0B8-4444-0BC25729C173}"/>
          </ac:spMkLst>
        </pc:spChg>
        <pc:spChg chg="add mod">
          <ac:chgData name="Aggy T" userId="f4dcf4db07e9d225" providerId="LiveId" clId="{CDA1A00C-B03C-40E7-B67E-C862BE29D3B2}" dt="2024-01-09T07:36:49.186" v="2279" actId="1076"/>
          <ac:spMkLst>
            <pc:docMk/>
            <pc:sldMk cId="2137069522" sldId="296"/>
            <ac:spMk id="21" creationId="{AC978EE2-5F94-039A-9D50-9D7E0EDEA6BF}"/>
          </ac:spMkLst>
        </pc:spChg>
        <pc:spChg chg="add mod">
          <ac:chgData name="Aggy T" userId="f4dcf4db07e9d225" providerId="LiveId" clId="{CDA1A00C-B03C-40E7-B67E-C862BE29D3B2}" dt="2024-01-09T07:35:28.870" v="2258" actId="688"/>
          <ac:spMkLst>
            <pc:docMk/>
            <pc:sldMk cId="2137069522" sldId="296"/>
            <ac:spMk id="22" creationId="{A870D76D-1182-D7F8-AA3C-7BACEA7C4917}"/>
          </ac:spMkLst>
        </pc:spChg>
        <pc:spChg chg="add mod">
          <ac:chgData name="Aggy T" userId="f4dcf4db07e9d225" providerId="LiveId" clId="{CDA1A00C-B03C-40E7-B67E-C862BE29D3B2}" dt="2024-01-09T07:34:08.823" v="2249" actId="14100"/>
          <ac:spMkLst>
            <pc:docMk/>
            <pc:sldMk cId="2137069522" sldId="296"/>
            <ac:spMk id="23" creationId="{C361524A-F688-1A96-5831-E6AA67E00A76}"/>
          </ac:spMkLst>
        </pc:spChg>
        <pc:picChg chg="add mod">
          <ac:chgData name="Aggy T" userId="f4dcf4db07e9d225" providerId="LiveId" clId="{CDA1A00C-B03C-40E7-B67E-C862BE29D3B2}" dt="2024-01-09T06:48:39.990" v="1815" actId="1076"/>
          <ac:picMkLst>
            <pc:docMk/>
            <pc:sldMk cId="2137069522" sldId="296"/>
            <ac:picMk id="4" creationId="{C35453E9-7BF0-D664-37BC-A95854201FFD}"/>
          </ac:picMkLst>
        </pc:picChg>
        <pc:picChg chg="mod">
          <ac:chgData name="Aggy T" userId="f4dcf4db07e9d225" providerId="LiveId" clId="{CDA1A00C-B03C-40E7-B67E-C862BE29D3B2}" dt="2024-01-09T06:05:19.566" v="1428" actId="1076"/>
          <ac:picMkLst>
            <pc:docMk/>
            <pc:sldMk cId="2137069522" sldId="296"/>
            <ac:picMk id="5" creationId="{90A3F1B9-E100-1E93-D36D-ACBB62CBE541}"/>
          </ac:picMkLst>
        </pc:picChg>
        <pc:picChg chg="del">
          <ac:chgData name="Aggy T" userId="f4dcf4db07e9d225" providerId="LiveId" clId="{CDA1A00C-B03C-40E7-B67E-C862BE29D3B2}" dt="2024-01-09T07:19:48.334" v="2136" actId="478"/>
          <ac:picMkLst>
            <pc:docMk/>
            <pc:sldMk cId="2137069522" sldId="296"/>
            <ac:picMk id="6" creationId="{0152D468-5E04-1C11-96D6-05DD62736AC2}"/>
          </ac:picMkLst>
        </pc:picChg>
        <pc:picChg chg="mod ord modCrop">
          <ac:chgData name="Aggy T" userId="f4dcf4db07e9d225" providerId="LiveId" clId="{CDA1A00C-B03C-40E7-B67E-C862BE29D3B2}" dt="2024-01-09T07:35:37.581" v="2262" actId="1076"/>
          <ac:picMkLst>
            <pc:docMk/>
            <pc:sldMk cId="2137069522" sldId="296"/>
            <ac:picMk id="10" creationId="{4DE35B36-F5C9-AA85-D505-A0CA9E2B20E0}"/>
          </ac:picMkLst>
        </pc:picChg>
        <pc:picChg chg="mod">
          <ac:chgData name="Aggy T" userId="f4dcf4db07e9d225" providerId="LiveId" clId="{CDA1A00C-B03C-40E7-B67E-C862BE29D3B2}" dt="2024-01-09T05:56:42.448" v="1381" actId="167"/>
          <ac:picMkLst>
            <pc:docMk/>
            <pc:sldMk cId="2137069522" sldId="296"/>
            <ac:picMk id="14" creationId="{E348DD18-95E9-B789-185B-9C5079CD6F86}"/>
          </ac:picMkLst>
        </pc:picChg>
        <pc:picChg chg="mod">
          <ac:chgData name="Aggy T" userId="f4dcf4db07e9d225" providerId="LiveId" clId="{CDA1A00C-B03C-40E7-B67E-C862BE29D3B2}" dt="2024-01-09T07:15:34.371" v="2127" actId="171"/>
          <ac:picMkLst>
            <pc:docMk/>
            <pc:sldMk cId="2137069522" sldId="296"/>
            <ac:picMk id="20" creationId="{1F01FEC1-310C-AC09-7528-83DD4F96CD40}"/>
          </ac:picMkLst>
        </pc:picChg>
        <pc:picChg chg="mod">
          <ac:chgData name="Aggy T" userId="f4dcf4db07e9d225" providerId="LiveId" clId="{CDA1A00C-B03C-40E7-B67E-C862BE29D3B2}" dt="2024-01-09T07:15:38.586" v="2128" actId="166"/>
          <ac:picMkLst>
            <pc:docMk/>
            <pc:sldMk cId="2137069522" sldId="296"/>
            <ac:picMk id="1026" creationId="{95BB4D84-8B74-C404-A0A8-3995CE095E42}"/>
          </ac:picMkLst>
        </pc:picChg>
        <pc:cxnChg chg="add mod">
          <ac:chgData name="Aggy T" userId="f4dcf4db07e9d225" providerId="LiveId" clId="{CDA1A00C-B03C-40E7-B67E-C862BE29D3B2}" dt="2024-01-09T07:36:39.728" v="2278" actId="1076"/>
          <ac:cxnSpMkLst>
            <pc:docMk/>
            <pc:sldMk cId="2137069522" sldId="296"/>
            <ac:cxnSpMk id="3" creationId="{D3841CBE-7ABB-1118-88BC-3785002373CA}"/>
          </ac:cxnSpMkLst>
        </pc:cxnChg>
        <pc:cxnChg chg="add del mod">
          <ac:chgData name="Aggy T" userId="f4dcf4db07e9d225" providerId="LiveId" clId="{CDA1A00C-B03C-40E7-B67E-C862BE29D3B2}" dt="2024-01-09T07:30:29.963" v="2171" actId="478"/>
          <ac:cxnSpMkLst>
            <pc:docMk/>
            <pc:sldMk cId="2137069522" sldId="296"/>
            <ac:cxnSpMk id="4" creationId="{17C65221-19EF-F83B-AE4F-787C39F2CFDC}"/>
          </ac:cxnSpMkLst>
        </pc:cxnChg>
        <pc:cxnChg chg="add del mod">
          <ac:chgData name="Aggy T" userId="f4dcf4db07e9d225" providerId="LiveId" clId="{CDA1A00C-B03C-40E7-B67E-C862BE29D3B2}" dt="2024-01-09T07:29:40.474" v="2161" actId="478"/>
          <ac:cxnSpMkLst>
            <pc:docMk/>
            <pc:sldMk cId="2137069522" sldId="296"/>
            <ac:cxnSpMk id="6" creationId="{9EFD265B-140C-0C18-882A-67110B0056FD}"/>
          </ac:cxnSpMkLst>
        </pc:cxnChg>
        <pc:cxnChg chg="add mod">
          <ac:chgData name="Aggy T" userId="f4dcf4db07e9d225" providerId="LiveId" clId="{CDA1A00C-B03C-40E7-B67E-C862BE29D3B2}" dt="2024-01-09T06:05:53.711" v="1433" actId="14100"/>
          <ac:cxnSpMkLst>
            <pc:docMk/>
            <pc:sldMk cId="2137069522" sldId="296"/>
            <ac:cxnSpMk id="7" creationId="{EF32090A-7A9F-EC81-9C7A-3AB7B7F219BF}"/>
          </ac:cxnSpMkLst>
        </pc:cxnChg>
        <pc:cxnChg chg="add mod">
          <ac:chgData name="Aggy T" userId="f4dcf4db07e9d225" providerId="LiveId" clId="{CDA1A00C-B03C-40E7-B67E-C862BE29D3B2}" dt="2024-01-09T06:08:50.261" v="1445" actId="14100"/>
          <ac:cxnSpMkLst>
            <pc:docMk/>
            <pc:sldMk cId="2137069522" sldId="296"/>
            <ac:cxnSpMk id="11" creationId="{FD365F5E-5B25-28F8-3327-293C5DE39A44}"/>
          </ac:cxnSpMkLst>
        </pc:cxnChg>
        <pc:cxnChg chg="mod">
          <ac:chgData name="Aggy T" userId="f4dcf4db07e9d225" providerId="LiveId" clId="{CDA1A00C-B03C-40E7-B67E-C862BE29D3B2}" dt="2024-01-09T07:22:13.475" v="2140" actId="14100"/>
          <ac:cxnSpMkLst>
            <pc:docMk/>
            <pc:sldMk cId="2137069522" sldId="296"/>
            <ac:cxnSpMk id="13" creationId="{41A591CC-833D-A83A-F9E9-F26C21043D39}"/>
          </ac:cxnSpMkLst>
        </pc:cxnChg>
        <pc:cxnChg chg="add del mod">
          <ac:chgData name="Aggy T" userId="f4dcf4db07e9d225" providerId="LiveId" clId="{CDA1A00C-B03C-40E7-B67E-C862BE29D3B2}" dt="2024-01-09T06:20:01.484" v="1468" actId="478"/>
          <ac:cxnSpMkLst>
            <pc:docMk/>
            <pc:sldMk cId="2137069522" sldId="296"/>
            <ac:cxnSpMk id="15" creationId="{4D04B896-94AD-1FA0-2FEC-8F75E54DFB32}"/>
          </ac:cxnSpMkLst>
        </pc:cxnChg>
      </pc:sldChg>
      <pc:sldChg chg="delSp modSp modAnim">
        <pc:chgData name="Aggy T" userId="f4dcf4db07e9d225" providerId="LiveId" clId="{CDA1A00C-B03C-40E7-B67E-C862BE29D3B2}" dt="2024-01-09T02:59:53.612" v="1130" actId="18245"/>
        <pc:sldMkLst>
          <pc:docMk/>
          <pc:sldMk cId="3949255742" sldId="297"/>
        </pc:sldMkLst>
        <pc:spChg chg="mod">
          <ac:chgData name="Aggy T" userId="f4dcf4db07e9d225" providerId="LiveId" clId="{CDA1A00C-B03C-40E7-B67E-C862BE29D3B2}" dt="2024-01-09T02:59:53.612" v="1130" actId="18245"/>
          <ac:spMkLst>
            <pc:docMk/>
            <pc:sldMk cId="3949255742" sldId="297"/>
            <ac:spMk id="4" creationId="{8E765586-3905-D18E-4AD9-A4390BACF3DA}"/>
          </ac:spMkLst>
        </pc:spChg>
        <pc:spChg chg="mod">
          <ac:chgData name="Aggy T" userId="f4dcf4db07e9d225" providerId="LiveId" clId="{CDA1A00C-B03C-40E7-B67E-C862BE29D3B2}" dt="2024-01-09T02:59:53.612" v="1130" actId="18245"/>
          <ac:spMkLst>
            <pc:docMk/>
            <pc:sldMk cId="3949255742" sldId="297"/>
            <ac:spMk id="5" creationId="{CBA0279E-7D17-A2EE-4FF0-C73FDF33AF12}"/>
          </ac:spMkLst>
        </pc:spChg>
        <pc:spChg chg="mod">
          <ac:chgData name="Aggy T" userId="f4dcf4db07e9d225" providerId="LiveId" clId="{CDA1A00C-B03C-40E7-B67E-C862BE29D3B2}" dt="2024-01-09T02:59:53.612" v="1130" actId="18245"/>
          <ac:spMkLst>
            <pc:docMk/>
            <pc:sldMk cId="3949255742" sldId="297"/>
            <ac:spMk id="8" creationId="{D1576C8B-7069-B23F-8EA5-36EAA40214F6}"/>
          </ac:spMkLst>
        </pc:spChg>
        <pc:spChg chg="mod">
          <ac:chgData name="Aggy T" userId="f4dcf4db07e9d225" providerId="LiveId" clId="{CDA1A00C-B03C-40E7-B67E-C862BE29D3B2}" dt="2024-01-09T02:59:53.612" v="1130" actId="18245"/>
          <ac:spMkLst>
            <pc:docMk/>
            <pc:sldMk cId="3949255742" sldId="297"/>
            <ac:spMk id="12" creationId="{88E7B8E1-75CC-3ABC-EFBA-87287EA2C7C0}"/>
          </ac:spMkLst>
        </pc:spChg>
        <pc:spChg chg="mod">
          <ac:chgData name="Aggy T" userId="f4dcf4db07e9d225" providerId="LiveId" clId="{CDA1A00C-B03C-40E7-B67E-C862BE29D3B2}" dt="2024-01-09T02:59:53.612" v="1130" actId="18245"/>
          <ac:spMkLst>
            <pc:docMk/>
            <pc:sldMk cId="3949255742" sldId="297"/>
            <ac:spMk id="13" creationId="{4C4333BA-A330-3837-71DC-A472C16E3BF1}"/>
          </ac:spMkLst>
        </pc:spChg>
        <pc:spChg chg="mod">
          <ac:chgData name="Aggy T" userId="f4dcf4db07e9d225" providerId="LiveId" clId="{CDA1A00C-B03C-40E7-B67E-C862BE29D3B2}" dt="2024-01-09T02:59:53.612" v="1130" actId="18245"/>
          <ac:spMkLst>
            <pc:docMk/>
            <pc:sldMk cId="3949255742" sldId="297"/>
            <ac:spMk id="15" creationId="{DD65FB11-798F-405B-D354-1FAE29834B72}"/>
          </ac:spMkLst>
        </pc:spChg>
        <pc:spChg chg="mod">
          <ac:chgData name="Aggy T" userId="f4dcf4db07e9d225" providerId="LiveId" clId="{CDA1A00C-B03C-40E7-B67E-C862BE29D3B2}" dt="2024-01-09T02:59:53.612" v="1130" actId="18245"/>
          <ac:spMkLst>
            <pc:docMk/>
            <pc:sldMk cId="3949255742" sldId="297"/>
            <ac:spMk id="24" creationId="{D616F2D7-6BFF-41C6-6513-54D87C190054}"/>
          </ac:spMkLst>
        </pc:spChg>
        <pc:spChg chg="mod">
          <ac:chgData name="Aggy T" userId="f4dcf4db07e9d225" providerId="LiveId" clId="{CDA1A00C-B03C-40E7-B67E-C862BE29D3B2}" dt="2024-01-09T02:59:53.612" v="1130" actId="18245"/>
          <ac:spMkLst>
            <pc:docMk/>
            <pc:sldMk cId="3949255742" sldId="297"/>
            <ac:spMk id="25" creationId="{6842CF70-242C-B14B-463C-9FA0A695F143}"/>
          </ac:spMkLst>
        </pc:spChg>
        <pc:spChg chg="mod">
          <ac:chgData name="Aggy T" userId="f4dcf4db07e9d225" providerId="LiveId" clId="{CDA1A00C-B03C-40E7-B67E-C862BE29D3B2}" dt="2024-01-09T02:59:53.612" v="1130" actId="18245"/>
          <ac:spMkLst>
            <pc:docMk/>
            <pc:sldMk cId="3949255742" sldId="297"/>
            <ac:spMk id="26" creationId="{E3A86522-9D15-14DE-C656-51F40DCD3D4F}"/>
          </ac:spMkLst>
        </pc:spChg>
        <pc:grpChg chg="mod">
          <ac:chgData name="Aggy T" userId="f4dcf4db07e9d225" providerId="LiveId" clId="{CDA1A00C-B03C-40E7-B67E-C862BE29D3B2}" dt="2024-01-09T02:59:53.612" v="1130" actId="18245"/>
          <ac:grpSpMkLst>
            <pc:docMk/>
            <pc:sldMk cId="3949255742" sldId="297"/>
            <ac:grpSpMk id="2" creationId="{4E7749C8-50FF-3E8B-85DD-38C1EC372C0A}"/>
          </ac:grpSpMkLst>
        </pc:grpChg>
        <pc:graphicFrameChg chg="del">
          <ac:chgData name="Aggy T" userId="f4dcf4db07e9d225" providerId="LiveId" clId="{CDA1A00C-B03C-40E7-B67E-C862BE29D3B2}" dt="2024-01-09T02:59:53.612" v="1130" actId="18245"/>
          <ac:graphicFrameMkLst>
            <pc:docMk/>
            <pc:sldMk cId="3949255742" sldId="297"/>
            <ac:graphicFrameMk id="7" creationId="{61DD834D-7C44-3FF8-3A9D-89A5183F94DF}"/>
          </ac:graphicFrameMkLst>
        </pc:graphicFrameChg>
      </pc:sldChg>
      <pc:sldChg chg="addSp delSp modSp add mod modTransition addAnim delAnim modAnim">
        <pc:chgData name="Aggy T" userId="f4dcf4db07e9d225" providerId="LiveId" clId="{CDA1A00C-B03C-40E7-B67E-C862BE29D3B2}" dt="2024-01-09T08:58:25.891" v="3505" actId="478"/>
        <pc:sldMkLst>
          <pc:docMk/>
          <pc:sldMk cId="3716591050" sldId="298"/>
        </pc:sldMkLst>
        <pc:spChg chg="mod">
          <ac:chgData name="Aggy T" userId="f4dcf4db07e9d225" providerId="LiveId" clId="{CDA1A00C-B03C-40E7-B67E-C862BE29D3B2}" dt="2024-01-09T07:11:32.585" v="2095" actId="1076"/>
          <ac:spMkLst>
            <pc:docMk/>
            <pc:sldMk cId="3716591050" sldId="298"/>
            <ac:spMk id="7" creationId="{ED284CBE-F29B-A9ED-2D9D-5D7000758CF0}"/>
          </ac:spMkLst>
        </pc:spChg>
        <pc:spChg chg="mod topLvl">
          <ac:chgData name="Aggy T" userId="f4dcf4db07e9d225" providerId="LiveId" clId="{CDA1A00C-B03C-40E7-B67E-C862BE29D3B2}" dt="2024-01-09T06:32:55.414" v="1777" actId="2711"/>
          <ac:spMkLst>
            <pc:docMk/>
            <pc:sldMk cId="3716591050" sldId="298"/>
            <ac:spMk id="8" creationId="{B2C9F02E-570F-F2DA-1D98-1FADF214EDCF}"/>
          </ac:spMkLst>
        </pc:spChg>
        <pc:spChg chg="mod">
          <ac:chgData name="Aggy T" userId="f4dcf4db07e9d225" providerId="LiveId" clId="{CDA1A00C-B03C-40E7-B67E-C862BE29D3B2}" dt="2024-01-09T07:11:32.585" v="2095" actId="1076"/>
          <ac:spMkLst>
            <pc:docMk/>
            <pc:sldMk cId="3716591050" sldId="298"/>
            <ac:spMk id="9" creationId="{4208049B-9C76-B4D9-AE5F-BA0572B52738}"/>
          </ac:spMkLst>
        </pc:spChg>
        <pc:spChg chg="del">
          <ac:chgData name="Aggy T" userId="f4dcf4db07e9d225" providerId="LiveId" clId="{CDA1A00C-B03C-40E7-B67E-C862BE29D3B2}" dt="2024-01-09T02:50:40.450" v="1074" actId="478"/>
          <ac:spMkLst>
            <pc:docMk/>
            <pc:sldMk cId="3716591050" sldId="298"/>
            <ac:spMk id="10" creationId="{4081F1F6-B7D3-B868-2248-77F18F2D26F6}"/>
          </ac:spMkLst>
        </pc:spChg>
        <pc:spChg chg="mod">
          <ac:chgData name="Aggy T" userId="f4dcf4db07e9d225" providerId="LiveId" clId="{CDA1A00C-B03C-40E7-B67E-C862BE29D3B2}" dt="2024-01-09T07:11:32.585" v="2095" actId="1076"/>
          <ac:spMkLst>
            <pc:docMk/>
            <pc:sldMk cId="3716591050" sldId="298"/>
            <ac:spMk id="10" creationId="{68EEBF87-0172-EC66-17FC-50A510F227C2}"/>
          </ac:spMkLst>
        </pc:spChg>
        <pc:spChg chg="mod topLvl">
          <ac:chgData name="Aggy T" userId="f4dcf4db07e9d225" providerId="LiveId" clId="{CDA1A00C-B03C-40E7-B67E-C862BE29D3B2}" dt="2024-01-09T02:52:03.428" v="1080" actId="165"/>
          <ac:spMkLst>
            <pc:docMk/>
            <pc:sldMk cId="3716591050" sldId="298"/>
            <ac:spMk id="12" creationId="{28FC2578-D062-DDA2-817C-8BB133A408BE}"/>
          </ac:spMkLst>
        </pc:spChg>
        <pc:spChg chg="mod topLvl">
          <ac:chgData name="Aggy T" userId="f4dcf4db07e9d225" providerId="LiveId" clId="{CDA1A00C-B03C-40E7-B67E-C862BE29D3B2}" dt="2024-01-09T07:11:18.746" v="2094" actId="14100"/>
          <ac:spMkLst>
            <pc:docMk/>
            <pc:sldMk cId="3716591050" sldId="298"/>
            <ac:spMk id="13" creationId="{59A8810B-6BAD-5D01-EF75-41500F3386D0}"/>
          </ac:spMkLst>
        </pc:spChg>
        <pc:spChg chg="mod topLvl">
          <ac:chgData name="Aggy T" userId="f4dcf4db07e9d225" providerId="LiveId" clId="{CDA1A00C-B03C-40E7-B67E-C862BE29D3B2}" dt="2024-01-09T02:55:49.659" v="1105" actId="1076"/>
          <ac:spMkLst>
            <pc:docMk/>
            <pc:sldMk cId="3716591050" sldId="298"/>
            <ac:spMk id="15" creationId="{4657DE19-6EB7-8315-74DF-EA00FBF8BF72}"/>
          </ac:spMkLst>
        </pc:spChg>
        <pc:spChg chg="del">
          <ac:chgData name="Aggy T" userId="f4dcf4db07e9d225" providerId="LiveId" clId="{CDA1A00C-B03C-40E7-B67E-C862BE29D3B2}" dt="2024-01-09T02:50:46.841" v="1075" actId="478"/>
          <ac:spMkLst>
            <pc:docMk/>
            <pc:sldMk cId="3716591050" sldId="298"/>
            <ac:spMk id="17" creationId="{79123400-EB19-792E-955D-8E648DDEFC75}"/>
          </ac:spMkLst>
        </pc:spChg>
        <pc:spChg chg="mod">
          <ac:chgData name="Aggy T" userId="f4dcf4db07e9d225" providerId="LiveId" clId="{CDA1A00C-B03C-40E7-B67E-C862BE29D3B2}" dt="2024-01-09T06:32:47.018" v="1776" actId="2711"/>
          <ac:spMkLst>
            <pc:docMk/>
            <pc:sldMk cId="3716591050" sldId="298"/>
            <ac:spMk id="17" creationId="{C9CCBCDA-15AD-F69D-6B55-BCF06A283571}"/>
          </ac:spMkLst>
        </pc:spChg>
        <pc:spChg chg="mod">
          <ac:chgData name="Aggy T" userId="f4dcf4db07e9d225" providerId="LiveId" clId="{CDA1A00C-B03C-40E7-B67E-C862BE29D3B2}" dt="2024-01-09T02:50:36.925" v="1073" actId="164"/>
          <ac:spMkLst>
            <pc:docMk/>
            <pc:sldMk cId="3716591050" sldId="298"/>
            <ac:spMk id="22" creationId="{06EE453E-7F2E-9449-3D89-EE47C6ED92BB}"/>
          </ac:spMkLst>
        </pc:spChg>
        <pc:spChg chg="mod topLvl">
          <ac:chgData name="Aggy T" userId="f4dcf4db07e9d225" providerId="LiveId" clId="{CDA1A00C-B03C-40E7-B67E-C862BE29D3B2}" dt="2024-01-09T06:32:55.414" v="1777" actId="2711"/>
          <ac:spMkLst>
            <pc:docMk/>
            <pc:sldMk cId="3716591050" sldId="298"/>
            <ac:spMk id="24" creationId="{16115814-ABF7-ECB2-A823-BA76C0DBEB8D}"/>
          </ac:spMkLst>
        </pc:spChg>
        <pc:spChg chg="mod topLvl">
          <ac:chgData name="Aggy T" userId="f4dcf4db07e9d225" providerId="LiveId" clId="{CDA1A00C-B03C-40E7-B67E-C862BE29D3B2}" dt="2024-01-09T02:52:03.428" v="1080" actId="165"/>
          <ac:spMkLst>
            <pc:docMk/>
            <pc:sldMk cId="3716591050" sldId="298"/>
            <ac:spMk id="25" creationId="{34C45832-05D8-76A5-5078-BE2627B6FE22}"/>
          </ac:spMkLst>
        </pc:spChg>
        <pc:spChg chg="mod topLvl">
          <ac:chgData name="Aggy T" userId="f4dcf4db07e9d225" providerId="LiveId" clId="{CDA1A00C-B03C-40E7-B67E-C862BE29D3B2}" dt="2024-01-09T06:32:55.414" v="1777" actId="2711"/>
          <ac:spMkLst>
            <pc:docMk/>
            <pc:sldMk cId="3716591050" sldId="298"/>
            <ac:spMk id="26" creationId="{97E9AD7A-B972-51CE-864E-92A5D6FFA60A}"/>
          </ac:spMkLst>
        </pc:spChg>
        <pc:grpChg chg="add mod">
          <ac:chgData name="Aggy T" userId="f4dcf4db07e9d225" providerId="LiveId" clId="{CDA1A00C-B03C-40E7-B67E-C862BE29D3B2}" dt="2024-01-09T02:50:23.774" v="1072" actId="164"/>
          <ac:grpSpMkLst>
            <pc:docMk/>
            <pc:sldMk cId="3716591050" sldId="298"/>
            <ac:grpSpMk id="2" creationId="{CD0869B5-5C6B-217E-FFC8-1BD06F255363}"/>
          </ac:grpSpMkLst>
        </pc:grpChg>
        <pc:grpChg chg="add mod">
          <ac:chgData name="Aggy T" userId="f4dcf4db07e9d225" providerId="LiveId" clId="{CDA1A00C-B03C-40E7-B67E-C862BE29D3B2}" dt="2024-01-09T02:50:36.925" v="1073" actId="164"/>
          <ac:grpSpMkLst>
            <pc:docMk/>
            <pc:sldMk cId="3716591050" sldId="298"/>
            <ac:grpSpMk id="4" creationId="{39AC817B-6549-351E-009B-9BBF0D9DD945}"/>
          </ac:grpSpMkLst>
        </pc:grpChg>
        <pc:grpChg chg="del mod">
          <ac:chgData name="Aggy T" userId="f4dcf4db07e9d225" providerId="LiveId" clId="{CDA1A00C-B03C-40E7-B67E-C862BE29D3B2}" dt="2024-01-09T02:52:03.428" v="1080" actId="165"/>
          <ac:grpSpMkLst>
            <pc:docMk/>
            <pc:sldMk cId="3716591050" sldId="298"/>
            <ac:grpSpMk id="5" creationId="{EE958E8D-DF4B-F3C8-783D-0B4AE71B10F5}"/>
          </ac:grpSpMkLst>
        </pc:grpChg>
        <pc:graphicFrameChg chg="add del">
          <ac:chgData name="Aggy T" userId="f4dcf4db07e9d225" providerId="LiveId" clId="{CDA1A00C-B03C-40E7-B67E-C862BE29D3B2}" dt="2024-01-09T02:51:55.066" v="1079" actId="18245"/>
          <ac:graphicFrameMkLst>
            <pc:docMk/>
            <pc:sldMk cId="3716591050" sldId="298"/>
            <ac:graphicFrameMk id="6" creationId="{5435F915-86A9-864C-281B-D47923B87D77}"/>
          </ac:graphicFrameMkLst>
        </pc:graphicFrameChg>
        <pc:graphicFrameChg chg="del">
          <ac:chgData name="Aggy T" userId="f4dcf4db07e9d225" providerId="LiveId" clId="{CDA1A00C-B03C-40E7-B67E-C862BE29D3B2}" dt="2024-01-09T02:49:38.764" v="1069" actId="478"/>
          <ac:graphicFrameMkLst>
            <pc:docMk/>
            <pc:sldMk cId="3716591050" sldId="298"/>
            <ac:graphicFrameMk id="7" creationId="{61DD834D-7C44-3FF8-3A9D-89A5183F94DF}"/>
          </ac:graphicFrameMkLst>
        </pc:graphicFrameChg>
        <pc:picChg chg="del">
          <ac:chgData name="Aggy T" userId="f4dcf4db07e9d225" providerId="LiveId" clId="{CDA1A00C-B03C-40E7-B67E-C862BE29D3B2}" dt="2024-01-09T02:49:56.306" v="1070" actId="478"/>
          <ac:picMkLst>
            <pc:docMk/>
            <pc:sldMk cId="3716591050" sldId="298"/>
            <ac:picMk id="9" creationId="{BCB7D124-4686-A06A-3FB3-EB2A2129ACD1}"/>
          </ac:picMkLst>
        </pc:picChg>
        <pc:picChg chg="mod">
          <ac:chgData name="Aggy T" userId="f4dcf4db07e9d225" providerId="LiveId" clId="{CDA1A00C-B03C-40E7-B67E-C862BE29D3B2}" dt="2024-01-09T02:50:23.774" v="1072" actId="164"/>
          <ac:picMkLst>
            <pc:docMk/>
            <pc:sldMk cId="3716591050" sldId="298"/>
            <ac:picMk id="11" creationId="{62C1D83A-CCD4-3381-EB86-AA3B85AB5048}"/>
          </ac:picMkLst>
        </pc:picChg>
        <pc:picChg chg="del">
          <ac:chgData name="Aggy T" userId="f4dcf4db07e9d225" providerId="LiveId" clId="{CDA1A00C-B03C-40E7-B67E-C862BE29D3B2}" dt="2024-01-09T02:49:56.306" v="1070" actId="478"/>
          <ac:picMkLst>
            <pc:docMk/>
            <pc:sldMk cId="3716591050" sldId="298"/>
            <ac:picMk id="18" creationId="{80239B2B-6FB8-F0F0-5ECB-89AF5DD60628}"/>
          </ac:picMkLst>
        </pc:picChg>
        <pc:picChg chg="del">
          <ac:chgData name="Aggy T" userId="f4dcf4db07e9d225" providerId="LiveId" clId="{CDA1A00C-B03C-40E7-B67E-C862BE29D3B2}" dt="2024-01-09T02:49:56.306" v="1070" actId="478"/>
          <ac:picMkLst>
            <pc:docMk/>
            <pc:sldMk cId="3716591050" sldId="298"/>
            <ac:picMk id="19" creationId="{D6195A87-A472-984E-1546-412D0C7C686D}"/>
          </ac:picMkLst>
        </pc:picChg>
        <pc:picChg chg="del">
          <ac:chgData name="Aggy T" userId="f4dcf4db07e9d225" providerId="LiveId" clId="{CDA1A00C-B03C-40E7-B67E-C862BE29D3B2}" dt="2024-01-09T02:49:56.306" v="1070" actId="478"/>
          <ac:picMkLst>
            <pc:docMk/>
            <pc:sldMk cId="3716591050" sldId="298"/>
            <ac:picMk id="20" creationId="{9907BC7E-8941-F0F3-136A-4BE8E85FF35A}"/>
          </ac:picMkLst>
        </pc:picChg>
        <pc:picChg chg="mod">
          <ac:chgData name="Aggy T" userId="f4dcf4db07e9d225" providerId="LiveId" clId="{CDA1A00C-B03C-40E7-B67E-C862BE29D3B2}" dt="2024-01-09T02:50:36.925" v="1073" actId="164"/>
          <ac:picMkLst>
            <pc:docMk/>
            <pc:sldMk cId="3716591050" sldId="298"/>
            <ac:picMk id="21" creationId="{ED17FB80-AE47-7DF5-0841-8A1BB0B22353}"/>
          </ac:picMkLst>
        </pc:picChg>
        <pc:picChg chg="del">
          <ac:chgData name="Aggy T" userId="f4dcf4db07e9d225" providerId="LiveId" clId="{CDA1A00C-B03C-40E7-B67E-C862BE29D3B2}" dt="2024-01-09T02:50:02.230" v="1071" actId="478"/>
          <ac:picMkLst>
            <pc:docMk/>
            <pc:sldMk cId="3716591050" sldId="298"/>
            <ac:picMk id="23" creationId="{FE1E9A47-A958-66F3-BC25-5903134CA032}"/>
          </ac:picMkLst>
        </pc:picChg>
        <pc:picChg chg="mod">
          <ac:chgData name="Aggy T" userId="f4dcf4db07e9d225" providerId="LiveId" clId="{CDA1A00C-B03C-40E7-B67E-C862BE29D3B2}" dt="2024-01-09T02:50:23.774" v="1072" actId="164"/>
          <ac:picMkLst>
            <pc:docMk/>
            <pc:sldMk cId="3716591050" sldId="298"/>
            <ac:picMk id="3074" creationId="{5261B1E6-E15E-DA0F-DA24-5F126010BD0E}"/>
          </ac:picMkLst>
        </pc:picChg>
        <pc:picChg chg="del mod">
          <ac:chgData name="Aggy T" userId="f4dcf4db07e9d225" providerId="LiveId" clId="{CDA1A00C-B03C-40E7-B67E-C862BE29D3B2}" dt="2024-01-09T08:58:25.891" v="3505" actId="478"/>
          <ac:picMkLst>
            <pc:docMk/>
            <pc:sldMk cId="3716591050" sldId="298"/>
            <ac:picMk id="3076" creationId="{403C3B43-54C7-4BB4-177B-70A0A8203FEC}"/>
          </ac:picMkLst>
        </pc:picChg>
      </pc:sldChg>
      <pc:sldChg chg="add del">
        <pc:chgData name="Aggy T" userId="f4dcf4db07e9d225" providerId="LiveId" clId="{CDA1A00C-B03C-40E7-B67E-C862BE29D3B2}" dt="2024-01-09T02:52:07.275" v="1081" actId="47"/>
        <pc:sldMkLst>
          <pc:docMk/>
          <pc:sldMk cId="728510950" sldId="299"/>
        </pc:sldMkLst>
      </pc:sldChg>
      <pc:sldChg chg="addSp delSp modSp add mod modTransition modAnim">
        <pc:chgData name="Aggy T" userId="f4dcf4db07e9d225" providerId="LiveId" clId="{CDA1A00C-B03C-40E7-B67E-C862BE29D3B2}" dt="2024-01-09T17:43:20.863" v="4254" actId="1038"/>
        <pc:sldMkLst>
          <pc:docMk/>
          <pc:sldMk cId="2340084719" sldId="299"/>
        </pc:sldMkLst>
        <pc:spChg chg="add mod">
          <ac:chgData name="Aggy T" userId="f4dcf4db07e9d225" providerId="LiveId" clId="{CDA1A00C-B03C-40E7-B67E-C862BE29D3B2}" dt="2024-01-09T17:43:12.322" v="4245" actId="1038"/>
          <ac:spMkLst>
            <pc:docMk/>
            <pc:sldMk cId="2340084719" sldId="299"/>
            <ac:spMk id="5" creationId="{E7E4CF1D-F353-B67B-4880-739BC8886C52}"/>
          </ac:spMkLst>
        </pc:spChg>
        <pc:spChg chg="add mod">
          <ac:chgData name="Aggy T" userId="f4dcf4db07e9d225" providerId="LiveId" clId="{CDA1A00C-B03C-40E7-B67E-C862BE29D3B2}" dt="2024-01-09T17:43:12.322" v="4245" actId="1038"/>
          <ac:spMkLst>
            <pc:docMk/>
            <pc:sldMk cId="2340084719" sldId="299"/>
            <ac:spMk id="6" creationId="{FC9E93F0-95EB-B09A-92B1-F3FEE1D6DAD7}"/>
          </ac:spMkLst>
        </pc:spChg>
        <pc:spChg chg="add mod">
          <ac:chgData name="Aggy T" userId="f4dcf4db07e9d225" providerId="LiveId" clId="{CDA1A00C-B03C-40E7-B67E-C862BE29D3B2}" dt="2024-01-09T17:43:14.864" v="4248" actId="1038"/>
          <ac:spMkLst>
            <pc:docMk/>
            <pc:sldMk cId="2340084719" sldId="299"/>
            <ac:spMk id="7" creationId="{5DF8A803-9A4A-438D-449D-7FB1ECC9C4D0}"/>
          </ac:spMkLst>
        </pc:spChg>
        <pc:spChg chg="mod">
          <ac:chgData name="Aggy T" userId="f4dcf4db07e9d225" providerId="LiveId" clId="{CDA1A00C-B03C-40E7-B67E-C862BE29D3B2}" dt="2024-01-09T06:33:06.725" v="1778" actId="2711"/>
          <ac:spMkLst>
            <pc:docMk/>
            <pc:sldMk cId="2340084719" sldId="299"/>
            <ac:spMk id="8" creationId="{B2C9F02E-570F-F2DA-1D98-1FADF214EDCF}"/>
          </ac:spMkLst>
        </pc:spChg>
        <pc:spChg chg="mod">
          <ac:chgData name="Aggy T" userId="f4dcf4db07e9d225" providerId="LiveId" clId="{CDA1A00C-B03C-40E7-B67E-C862BE29D3B2}" dt="2024-01-09T06:32:37.945" v="1775" actId="2711"/>
          <ac:spMkLst>
            <pc:docMk/>
            <pc:sldMk cId="2340084719" sldId="299"/>
            <ac:spMk id="10" creationId="{CC2445B4-ACCF-F834-B3EC-73F7F0DA6932}"/>
          </ac:spMkLst>
        </pc:spChg>
        <pc:spChg chg="mod">
          <ac:chgData name="Aggy T" userId="f4dcf4db07e9d225" providerId="LiveId" clId="{CDA1A00C-B03C-40E7-B67E-C862BE29D3B2}" dt="2024-01-09T17:43:17.485" v="4252" actId="1038"/>
          <ac:spMkLst>
            <pc:docMk/>
            <pc:sldMk cId="2340084719" sldId="299"/>
            <ac:spMk id="12" creationId="{28FC2578-D062-DDA2-817C-8BB133A408BE}"/>
          </ac:spMkLst>
        </pc:spChg>
        <pc:spChg chg="mod">
          <ac:chgData name="Aggy T" userId="f4dcf4db07e9d225" providerId="LiveId" clId="{CDA1A00C-B03C-40E7-B67E-C862BE29D3B2}" dt="2024-01-09T07:10:20.859" v="2086" actId="1076"/>
          <ac:spMkLst>
            <pc:docMk/>
            <pc:sldMk cId="2340084719" sldId="299"/>
            <ac:spMk id="13" creationId="{59A8810B-6BAD-5D01-EF75-41500F3386D0}"/>
          </ac:spMkLst>
        </pc:spChg>
        <pc:spChg chg="mod">
          <ac:chgData name="Aggy T" userId="f4dcf4db07e9d225" providerId="LiveId" clId="{CDA1A00C-B03C-40E7-B67E-C862BE29D3B2}" dt="2024-01-09T17:43:20.863" v="4254" actId="1038"/>
          <ac:spMkLst>
            <pc:docMk/>
            <pc:sldMk cId="2340084719" sldId="299"/>
            <ac:spMk id="15" creationId="{4657DE19-6EB7-8315-74DF-EA00FBF8BF72}"/>
          </ac:spMkLst>
        </pc:spChg>
        <pc:spChg chg="mod">
          <ac:chgData name="Aggy T" userId="f4dcf4db07e9d225" providerId="LiveId" clId="{CDA1A00C-B03C-40E7-B67E-C862BE29D3B2}" dt="2024-01-09T06:32:37.945" v="1775" actId="2711"/>
          <ac:spMkLst>
            <pc:docMk/>
            <pc:sldMk cId="2340084719" sldId="299"/>
            <ac:spMk id="17" creationId="{4F44DF47-AC44-CA40-7A86-ACDBB69375C3}"/>
          </ac:spMkLst>
        </pc:spChg>
        <pc:spChg chg="mod">
          <ac:chgData name="Aggy T" userId="f4dcf4db07e9d225" providerId="LiveId" clId="{CDA1A00C-B03C-40E7-B67E-C862BE29D3B2}" dt="2024-01-09T06:32:37.945" v="1775" actId="2711"/>
          <ac:spMkLst>
            <pc:docMk/>
            <pc:sldMk cId="2340084719" sldId="299"/>
            <ac:spMk id="18" creationId="{169D6076-F992-2F6D-4B3C-D0439CFA622C}"/>
          </ac:spMkLst>
        </pc:spChg>
        <pc:spChg chg="mod">
          <ac:chgData name="Aggy T" userId="f4dcf4db07e9d225" providerId="LiveId" clId="{CDA1A00C-B03C-40E7-B67E-C862BE29D3B2}" dt="2024-01-09T06:32:37.945" v="1775" actId="2711"/>
          <ac:spMkLst>
            <pc:docMk/>
            <pc:sldMk cId="2340084719" sldId="299"/>
            <ac:spMk id="19" creationId="{27C50132-70F0-EB1B-5D61-EBBDE6F23FD6}"/>
          </ac:spMkLst>
        </pc:spChg>
        <pc:spChg chg="mod">
          <ac:chgData name="Aggy T" userId="f4dcf4db07e9d225" providerId="LiveId" clId="{CDA1A00C-B03C-40E7-B67E-C862BE29D3B2}" dt="2024-01-09T03:05:35.511" v="1210" actId="1038"/>
          <ac:spMkLst>
            <pc:docMk/>
            <pc:sldMk cId="2340084719" sldId="299"/>
            <ac:spMk id="22" creationId="{06EE453E-7F2E-9449-3D89-EE47C6ED92BB}"/>
          </ac:spMkLst>
        </pc:spChg>
        <pc:spChg chg="mod">
          <ac:chgData name="Aggy T" userId="f4dcf4db07e9d225" providerId="LiveId" clId="{CDA1A00C-B03C-40E7-B67E-C862BE29D3B2}" dt="2024-01-09T06:33:06.725" v="1778" actId="2711"/>
          <ac:spMkLst>
            <pc:docMk/>
            <pc:sldMk cId="2340084719" sldId="299"/>
            <ac:spMk id="24" creationId="{16115814-ABF7-ECB2-A823-BA76C0DBEB8D}"/>
          </ac:spMkLst>
        </pc:spChg>
        <pc:spChg chg="mod">
          <ac:chgData name="Aggy T" userId="f4dcf4db07e9d225" providerId="LiveId" clId="{CDA1A00C-B03C-40E7-B67E-C862BE29D3B2}" dt="2024-01-09T17:43:19.423" v="4253" actId="1038"/>
          <ac:spMkLst>
            <pc:docMk/>
            <pc:sldMk cId="2340084719" sldId="299"/>
            <ac:spMk id="25" creationId="{34C45832-05D8-76A5-5078-BE2627B6FE22}"/>
          </ac:spMkLst>
        </pc:spChg>
        <pc:spChg chg="mod">
          <ac:chgData name="Aggy T" userId="f4dcf4db07e9d225" providerId="LiveId" clId="{CDA1A00C-B03C-40E7-B67E-C862BE29D3B2}" dt="2024-01-09T06:33:06.725" v="1778" actId="2711"/>
          <ac:spMkLst>
            <pc:docMk/>
            <pc:sldMk cId="2340084719" sldId="299"/>
            <ac:spMk id="26" creationId="{97E9AD7A-B972-51CE-864E-92A5D6FFA60A}"/>
          </ac:spMkLst>
        </pc:spChg>
        <pc:grpChg chg="mod">
          <ac:chgData name="Aggy T" userId="f4dcf4db07e9d225" providerId="LiveId" clId="{CDA1A00C-B03C-40E7-B67E-C862BE29D3B2}" dt="2024-01-09T03:05:35.511" v="1210" actId="1038"/>
          <ac:grpSpMkLst>
            <pc:docMk/>
            <pc:sldMk cId="2340084719" sldId="299"/>
            <ac:grpSpMk id="2" creationId="{CD0869B5-5C6B-217E-FFC8-1BD06F255363}"/>
          </ac:grpSpMkLst>
        </pc:grpChg>
        <pc:grpChg chg="mod">
          <ac:chgData name="Aggy T" userId="f4dcf4db07e9d225" providerId="LiveId" clId="{CDA1A00C-B03C-40E7-B67E-C862BE29D3B2}" dt="2024-01-09T03:05:35.511" v="1210" actId="1038"/>
          <ac:grpSpMkLst>
            <pc:docMk/>
            <pc:sldMk cId="2340084719" sldId="299"/>
            <ac:grpSpMk id="4" creationId="{39AC817B-6549-351E-009B-9BBF0D9DD945}"/>
          </ac:grpSpMkLst>
        </pc:grpChg>
        <pc:picChg chg="mod">
          <ac:chgData name="Aggy T" userId="f4dcf4db07e9d225" providerId="LiveId" clId="{CDA1A00C-B03C-40E7-B67E-C862BE29D3B2}" dt="2024-01-09T03:05:35.511" v="1210" actId="1038"/>
          <ac:picMkLst>
            <pc:docMk/>
            <pc:sldMk cId="2340084719" sldId="299"/>
            <ac:picMk id="11" creationId="{62C1D83A-CCD4-3381-EB86-AA3B85AB5048}"/>
          </ac:picMkLst>
        </pc:picChg>
        <pc:picChg chg="mod">
          <ac:chgData name="Aggy T" userId="f4dcf4db07e9d225" providerId="LiveId" clId="{CDA1A00C-B03C-40E7-B67E-C862BE29D3B2}" dt="2024-01-09T03:05:35.511" v="1210" actId="1038"/>
          <ac:picMkLst>
            <pc:docMk/>
            <pc:sldMk cId="2340084719" sldId="299"/>
            <ac:picMk id="14" creationId="{7B213A89-4943-8132-490B-7BB193D5A387}"/>
          </ac:picMkLst>
        </pc:picChg>
        <pc:picChg chg="mod">
          <ac:chgData name="Aggy T" userId="f4dcf4db07e9d225" providerId="LiveId" clId="{CDA1A00C-B03C-40E7-B67E-C862BE29D3B2}" dt="2024-01-09T17:43:12.322" v="4245" actId="1038"/>
          <ac:picMkLst>
            <pc:docMk/>
            <pc:sldMk cId="2340084719" sldId="299"/>
            <ac:picMk id="16" creationId="{1E17AF15-8B5E-EFDB-A476-55F8730796E8}"/>
          </ac:picMkLst>
        </pc:picChg>
        <pc:picChg chg="mod">
          <ac:chgData name="Aggy T" userId="f4dcf4db07e9d225" providerId="LiveId" clId="{CDA1A00C-B03C-40E7-B67E-C862BE29D3B2}" dt="2024-01-09T03:05:35.511" v="1210" actId="1038"/>
          <ac:picMkLst>
            <pc:docMk/>
            <pc:sldMk cId="2340084719" sldId="299"/>
            <ac:picMk id="16" creationId="{F5820B54-CF75-DDA9-B1D1-4A4B19BAFE70}"/>
          </ac:picMkLst>
        </pc:picChg>
        <pc:picChg chg="add mod">
          <ac:chgData name="Aggy T" userId="f4dcf4db07e9d225" providerId="LiveId" clId="{CDA1A00C-B03C-40E7-B67E-C862BE29D3B2}" dt="2024-01-09T17:43:12.322" v="4245" actId="1038"/>
          <ac:picMkLst>
            <pc:docMk/>
            <pc:sldMk cId="2340084719" sldId="299"/>
            <ac:picMk id="20" creationId="{27A6A5AC-3EE9-445A-BEDD-4AE04DAE16B1}"/>
          </ac:picMkLst>
        </pc:picChg>
        <pc:picChg chg="mod">
          <ac:chgData name="Aggy T" userId="f4dcf4db07e9d225" providerId="LiveId" clId="{CDA1A00C-B03C-40E7-B67E-C862BE29D3B2}" dt="2024-01-09T03:05:35.511" v="1210" actId="1038"/>
          <ac:picMkLst>
            <pc:docMk/>
            <pc:sldMk cId="2340084719" sldId="299"/>
            <ac:picMk id="21" creationId="{ED17FB80-AE47-7DF5-0841-8A1BB0B22353}"/>
          </ac:picMkLst>
        </pc:picChg>
        <pc:picChg chg="mod">
          <ac:chgData name="Aggy T" userId="f4dcf4db07e9d225" providerId="LiveId" clId="{CDA1A00C-B03C-40E7-B67E-C862BE29D3B2}" dt="2024-01-09T03:05:35.511" v="1210" actId="1038"/>
          <ac:picMkLst>
            <pc:docMk/>
            <pc:sldMk cId="2340084719" sldId="299"/>
            <ac:picMk id="3074" creationId="{5261B1E6-E15E-DA0F-DA24-5F126010BD0E}"/>
          </ac:picMkLst>
        </pc:picChg>
        <pc:picChg chg="del mod">
          <ac:chgData name="Aggy T" userId="f4dcf4db07e9d225" providerId="LiveId" clId="{CDA1A00C-B03C-40E7-B67E-C862BE29D3B2}" dt="2024-01-09T08:58:29.232" v="3506" actId="478"/>
          <ac:picMkLst>
            <pc:docMk/>
            <pc:sldMk cId="2340084719" sldId="299"/>
            <ac:picMk id="3076" creationId="{403C3B43-54C7-4BB4-177B-70A0A8203FEC}"/>
          </ac:picMkLst>
        </pc:picChg>
      </pc:sldChg>
      <pc:sldChg chg="addSp modSp mod modAnim">
        <pc:chgData name="Aggy T" userId="f4dcf4db07e9d225" providerId="LiveId" clId="{CDA1A00C-B03C-40E7-B67E-C862BE29D3B2}" dt="2024-01-09T20:07:28.274" v="4619" actId="1037"/>
        <pc:sldMkLst>
          <pc:docMk/>
          <pc:sldMk cId="1421206551" sldId="300"/>
        </pc:sldMkLst>
        <pc:spChg chg="mod">
          <ac:chgData name="Aggy T" userId="f4dcf4db07e9d225" providerId="LiveId" clId="{CDA1A00C-B03C-40E7-B67E-C862BE29D3B2}" dt="2024-01-09T08:49:56.794" v="3485" actId="1036"/>
          <ac:spMkLst>
            <pc:docMk/>
            <pc:sldMk cId="1421206551" sldId="300"/>
            <ac:spMk id="2" creationId="{D7BF92EF-3E41-3F76-05C6-A761FC06B3D5}"/>
          </ac:spMkLst>
        </pc:spChg>
        <pc:spChg chg="mod">
          <ac:chgData name="Aggy T" userId="f4dcf4db07e9d225" providerId="LiveId" clId="{CDA1A00C-B03C-40E7-B67E-C862BE29D3B2}" dt="2024-01-09T17:52:34.642" v="4361" actId="1037"/>
          <ac:spMkLst>
            <pc:docMk/>
            <pc:sldMk cId="1421206551" sldId="300"/>
            <ac:spMk id="3" creationId="{0FD4F04A-E447-F466-DD64-D76D4CA8219A}"/>
          </ac:spMkLst>
        </pc:spChg>
        <pc:spChg chg="mod">
          <ac:chgData name="Aggy T" userId="f4dcf4db07e9d225" providerId="LiveId" clId="{CDA1A00C-B03C-40E7-B67E-C862BE29D3B2}" dt="2024-01-09T17:52:34.642" v="4361" actId="1037"/>
          <ac:spMkLst>
            <pc:docMk/>
            <pc:sldMk cId="1421206551" sldId="300"/>
            <ac:spMk id="4" creationId="{4D18C4FC-D15B-5BBA-A997-F169B182818B}"/>
          </ac:spMkLst>
        </pc:spChg>
        <pc:spChg chg="mod">
          <ac:chgData name="Aggy T" userId="f4dcf4db07e9d225" providerId="LiveId" clId="{CDA1A00C-B03C-40E7-B67E-C862BE29D3B2}" dt="2024-01-09T08:49:56.794" v="3485" actId="1036"/>
          <ac:spMkLst>
            <pc:docMk/>
            <pc:sldMk cId="1421206551" sldId="300"/>
            <ac:spMk id="5" creationId="{B5467B5D-75C7-CF60-2D4E-E0BBE3A455AA}"/>
          </ac:spMkLst>
        </pc:spChg>
        <pc:spChg chg="mod">
          <ac:chgData name="Aggy T" userId="f4dcf4db07e9d225" providerId="LiveId" clId="{CDA1A00C-B03C-40E7-B67E-C862BE29D3B2}" dt="2024-01-09T17:52:34.642" v="4361" actId="1037"/>
          <ac:spMkLst>
            <pc:docMk/>
            <pc:sldMk cId="1421206551" sldId="300"/>
            <ac:spMk id="6" creationId="{C0BE6B6B-0B16-A593-76F8-1EF62EB0C211}"/>
          </ac:spMkLst>
        </pc:spChg>
        <pc:spChg chg="mod">
          <ac:chgData name="Aggy T" userId="f4dcf4db07e9d225" providerId="LiveId" clId="{CDA1A00C-B03C-40E7-B67E-C862BE29D3B2}" dt="2024-01-09T17:52:34.642" v="4361" actId="1037"/>
          <ac:spMkLst>
            <pc:docMk/>
            <pc:sldMk cId="1421206551" sldId="300"/>
            <ac:spMk id="7" creationId="{E78A512D-3705-D036-9AB1-350FA1923630}"/>
          </ac:spMkLst>
        </pc:spChg>
        <pc:spChg chg="add mod">
          <ac:chgData name="Aggy T" userId="f4dcf4db07e9d225" providerId="LiveId" clId="{CDA1A00C-B03C-40E7-B67E-C862BE29D3B2}" dt="2024-01-09T15:17:08.424" v="3628" actId="1037"/>
          <ac:spMkLst>
            <pc:docMk/>
            <pc:sldMk cId="1421206551" sldId="300"/>
            <ac:spMk id="8" creationId="{2C6834F9-EA02-FC40-3F23-C5D7F333A60D}"/>
          </ac:spMkLst>
        </pc:spChg>
        <pc:spChg chg="mod">
          <ac:chgData name="Aggy T" userId="f4dcf4db07e9d225" providerId="LiveId" clId="{CDA1A00C-B03C-40E7-B67E-C862BE29D3B2}" dt="2024-01-09T17:52:34.642" v="4361" actId="1037"/>
          <ac:spMkLst>
            <pc:docMk/>
            <pc:sldMk cId="1421206551" sldId="300"/>
            <ac:spMk id="9" creationId="{C8CA6E03-0669-ECDC-AE02-D7C667C2E8D6}"/>
          </ac:spMkLst>
        </pc:spChg>
        <pc:spChg chg="mod">
          <ac:chgData name="Aggy T" userId="f4dcf4db07e9d225" providerId="LiveId" clId="{CDA1A00C-B03C-40E7-B67E-C862BE29D3B2}" dt="2024-01-09T17:52:34.642" v="4361" actId="1037"/>
          <ac:spMkLst>
            <pc:docMk/>
            <pc:sldMk cId="1421206551" sldId="300"/>
            <ac:spMk id="10" creationId="{D6D329F4-5117-97EF-FE7F-7DF9CAB69F4D}"/>
          </ac:spMkLst>
        </pc:spChg>
        <pc:spChg chg="mod">
          <ac:chgData name="Aggy T" userId="f4dcf4db07e9d225" providerId="LiveId" clId="{CDA1A00C-B03C-40E7-B67E-C862BE29D3B2}" dt="2024-01-09T17:52:42.198" v="4363" actId="14100"/>
          <ac:spMkLst>
            <pc:docMk/>
            <pc:sldMk cId="1421206551" sldId="300"/>
            <ac:spMk id="11" creationId="{8B235521-9224-5D0D-CBB7-BC0F6A0881CC}"/>
          </ac:spMkLst>
        </pc:spChg>
        <pc:spChg chg="mod">
          <ac:chgData name="Aggy T" userId="f4dcf4db07e9d225" providerId="LiveId" clId="{CDA1A00C-B03C-40E7-B67E-C862BE29D3B2}" dt="2024-01-09T20:07:28.274" v="4619" actId="1037"/>
          <ac:spMkLst>
            <pc:docMk/>
            <pc:sldMk cId="1421206551" sldId="300"/>
            <ac:spMk id="12" creationId="{0375F2E1-9F41-10FE-41C1-57E336AB8870}"/>
          </ac:spMkLst>
        </pc:spChg>
        <pc:spChg chg="add mod">
          <ac:chgData name="Aggy T" userId="f4dcf4db07e9d225" providerId="LiveId" clId="{CDA1A00C-B03C-40E7-B67E-C862BE29D3B2}" dt="2024-01-09T15:17:08.424" v="3628" actId="1037"/>
          <ac:spMkLst>
            <pc:docMk/>
            <pc:sldMk cId="1421206551" sldId="300"/>
            <ac:spMk id="13" creationId="{42A9C7EA-101B-3FC6-707C-7B2DF99A1956}"/>
          </ac:spMkLst>
        </pc:spChg>
        <pc:spChg chg="mod">
          <ac:chgData name="Aggy T" userId="f4dcf4db07e9d225" providerId="LiveId" clId="{CDA1A00C-B03C-40E7-B67E-C862BE29D3B2}" dt="2024-01-09T20:07:12.226" v="4611" actId="20577"/>
          <ac:spMkLst>
            <pc:docMk/>
            <pc:sldMk cId="1421206551" sldId="300"/>
            <ac:spMk id="14" creationId="{8B22E93E-4817-70EC-ED8C-9E17AADC960A}"/>
          </ac:spMkLst>
        </pc:spChg>
        <pc:spChg chg="mod">
          <ac:chgData name="Aggy T" userId="f4dcf4db07e9d225" providerId="LiveId" clId="{CDA1A00C-B03C-40E7-B67E-C862BE29D3B2}" dt="2024-01-09T17:52:34.642" v="4361" actId="1037"/>
          <ac:spMkLst>
            <pc:docMk/>
            <pc:sldMk cId="1421206551" sldId="300"/>
            <ac:spMk id="15" creationId="{509F143B-E320-C55D-8496-11BABA5EFB50}"/>
          </ac:spMkLst>
        </pc:spChg>
        <pc:spChg chg="mod">
          <ac:chgData name="Aggy T" userId="f4dcf4db07e9d225" providerId="LiveId" clId="{CDA1A00C-B03C-40E7-B67E-C862BE29D3B2}" dt="2024-01-09T17:52:34.642" v="4361" actId="1037"/>
          <ac:spMkLst>
            <pc:docMk/>
            <pc:sldMk cId="1421206551" sldId="300"/>
            <ac:spMk id="16" creationId="{C5FB66D8-29D4-E05D-4F98-E4A464A8B285}"/>
          </ac:spMkLst>
        </pc:spChg>
        <pc:spChg chg="mod">
          <ac:chgData name="Aggy T" userId="f4dcf4db07e9d225" providerId="LiveId" clId="{CDA1A00C-B03C-40E7-B67E-C862BE29D3B2}" dt="2024-01-09T17:52:34.642" v="4361" actId="1037"/>
          <ac:spMkLst>
            <pc:docMk/>
            <pc:sldMk cId="1421206551" sldId="300"/>
            <ac:spMk id="17" creationId="{D6BF8660-5595-B74B-A0AB-81342AC1BDB7}"/>
          </ac:spMkLst>
        </pc:spChg>
        <pc:spChg chg="mod">
          <ac:chgData name="Aggy T" userId="f4dcf4db07e9d225" providerId="LiveId" clId="{CDA1A00C-B03C-40E7-B67E-C862BE29D3B2}" dt="2024-01-09T17:52:34.642" v="4361" actId="1037"/>
          <ac:spMkLst>
            <pc:docMk/>
            <pc:sldMk cId="1421206551" sldId="300"/>
            <ac:spMk id="18" creationId="{C6E91658-99A6-A4C1-698D-D7B6C2FC59F3}"/>
          </ac:spMkLst>
        </pc:spChg>
        <pc:spChg chg="mod">
          <ac:chgData name="Aggy T" userId="f4dcf4db07e9d225" providerId="LiveId" clId="{CDA1A00C-B03C-40E7-B67E-C862BE29D3B2}" dt="2024-01-09T08:49:56.794" v="3485" actId="1036"/>
          <ac:spMkLst>
            <pc:docMk/>
            <pc:sldMk cId="1421206551" sldId="300"/>
            <ac:spMk id="19" creationId="{A840F293-E560-D08E-6FBC-FAD20E766879}"/>
          </ac:spMkLst>
        </pc:spChg>
        <pc:spChg chg="mod">
          <ac:chgData name="Aggy T" userId="f4dcf4db07e9d225" providerId="LiveId" clId="{CDA1A00C-B03C-40E7-B67E-C862BE29D3B2}" dt="2024-01-09T17:52:34.642" v="4361" actId="1037"/>
          <ac:spMkLst>
            <pc:docMk/>
            <pc:sldMk cId="1421206551" sldId="300"/>
            <ac:spMk id="21" creationId="{D99D45AB-380F-8B2F-42C9-EE4BBEEAC07D}"/>
          </ac:spMkLst>
        </pc:spChg>
      </pc:sldChg>
      <pc:sldChg chg="modSp add del mod">
        <pc:chgData name="Aggy T" userId="f4dcf4db07e9d225" providerId="LiveId" clId="{CDA1A00C-B03C-40E7-B67E-C862BE29D3B2}" dt="2024-01-09T05:02:58.679" v="1280" actId="47"/>
        <pc:sldMkLst>
          <pc:docMk/>
          <pc:sldMk cId="1784442330" sldId="301"/>
        </pc:sldMkLst>
        <pc:spChg chg="mod">
          <ac:chgData name="Aggy T" userId="f4dcf4db07e9d225" providerId="LiveId" clId="{CDA1A00C-B03C-40E7-B67E-C862BE29D3B2}" dt="2024-01-09T05:02:38.508" v="1279" actId="255"/>
          <ac:spMkLst>
            <pc:docMk/>
            <pc:sldMk cId="1784442330" sldId="301"/>
            <ac:spMk id="258" creationId="{00000000-0000-0000-0000-000000000000}"/>
          </ac:spMkLst>
        </pc:spChg>
      </pc:sldChg>
      <pc:sldChg chg="modSp add del mod ord">
        <pc:chgData name="Aggy T" userId="f4dcf4db07e9d225" providerId="LiveId" clId="{CDA1A00C-B03C-40E7-B67E-C862BE29D3B2}" dt="2024-01-09T07:08:09.243" v="2084" actId="47"/>
        <pc:sldMkLst>
          <pc:docMk/>
          <pc:sldMk cId="3176297249" sldId="301"/>
        </pc:sldMkLst>
        <pc:spChg chg="mod">
          <ac:chgData name="Aggy T" userId="f4dcf4db07e9d225" providerId="LiveId" clId="{CDA1A00C-B03C-40E7-B67E-C862BE29D3B2}" dt="2024-01-09T06:28:29.487" v="1607" actId="20577"/>
          <ac:spMkLst>
            <pc:docMk/>
            <pc:sldMk cId="3176297249" sldId="301"/>
            <ac:spMk id="291" creationId="{00000000-0000-0000-0000-000000000000}"/>
          </ac:spMkLst>
        </pc:spChg>
      </pc:sldChg>
      <pc:sldChg chg="add del modAnim">
        <pc:chgData name="Aggy T" userId="f4dcf4db07e9d225" providerId="LiveId" clId="{CDA1A00C-B03C-40E7-B67E-C862BE29D3B2}" dt="2024-01-09T05:31:01.807" v="1343" actId="47"/>
        <pc:sldMkLst>
          <pc:docMk/>
          <pc:sldMk cId="4149945382" sldId="301"/>
        </pc:sldMkLst>
      </pc:sldChg>
      <pc:sldChg chg="addSp delSp modSp mod modAnim">
        <pc:chgData name="Aggy T" userId="f4dcf4db07e9d225" providerId="LiveId" clId="{CDA1A00C-B03C-40E7-B67E-C862BE29D3B2}" dt="2024-01-09T15:17:18.682" v="3629"/>
        <pc:sldMkLst>
          <pc:docMk/>
          <pc:sldMk cId="677178357" sldId="302"/>
        </pc:sldMkLst>
        <pc:spChg chg="add del mod">
          <ac:chgData name="Aggy T" userId="f4dcf4db07e9d225" providerId="LiveId" clId="{CDA1A00C-B03C-40E7-B67E-C862BE29D3B2}" dt="2024-01-09T06:49:32.703" v="1850" actId="478"/>
          <ac:spMkLst>
            <pc:docMk/>
            <pc:sldMk cId="677178357" sldId="302"/>
            <ac:spMk id="8" creationId="{510C4880-6490-5A60-8BBD-3DAEFB402A2C}"/>
          </ac:spMkLst>
        </pc:spChg>
        <pc:spChg chg="mod">
          <ac:chgData name="Aggy T" userId="f4dcf4db07e9d225" providerId="LiveId" clId="{CDA1A00C-B03C-40E7-B67E-C862BE29D3B2}" dt="2024-01-09T06:49:49.445" v="1851" actId="1076"/>
          <ac:spMkLst>
            <pc:docMk/>
            <pc:sldMk cId="677178357" sldId="302"/>
            <ac:spMk id="13" creationId="{A7803F28-CE69-33DD-AA71-6DF2C6A99CCD}"/>
          </ac:spMkLst>
        </pc:spChg>
      </pc:sldChg>
      <pc:sldChg chg="addSp delSp modSp add del mod ord">
        <pc:chgData name="Aggy T" userId="f4dcf4db07e9d225" providerId="LiveId" clId="{CDA1A00C-B03C-40E7-B67E-C862BE29D3B2}" dt="2024-01-09T07:02:47.647" v="2059" actId="47"/>
        <pc:sldMkLst>
          <pc:docMk/>
          <pc:sldMk cId="3701757903" sldId="303"/>
        </pc:sldMkLst>
        <pc:spChg chg="mod">
          <ac:chgData name="Aggy T" userId="f4dcf4db07e9d225" providerId="LiveId" clId="{CDA1A00C-B03C-40E7-B67E-C862BE29D3B2}" dt="2024-01-09T06:55:13.419" v="2027" actId="2711"/>
          <ac:spMkLst>
            <pc:docMk/>
            <pc:sldMk cId="3701757903" sldId="303"/>
            <ac:spMk id="298" creationId="{00000000-0000-0000-0000-000000000000}"/>
          </ac:spMkLst>
        </pc:spChg>
        <pc:picChg chg="add mod">
          <ac:chgData name="Aggy T" userId="f4dcf4db07e9d225" providerId="LiveId" clId="{CDA1A00C-B03C-40E7-B67E-C862BE29D3B2}" dt="2024-01-09T06:56:06.820" v="2031" actId="1076"/>
          <ac:picMkLst>
            <pc:docMk/>
            <pc:sldMk cId="3701757903" sldId="303"/>
            <ac:picMk id="4" creationId="{FF305D89-ECE5-98A3-A527-5EC1D9F46061}"/>
          </ac:picMkLst>
        </pc:picChg>
        <pc:picChg chg="add mod">
          <ac:chgData name="Aggy T" userId="f4dcf4db07e9d225" providerId="LiveId" clId="{CDA1A00C-B03C-40E7-B67E-C862BE29D3B2}" dt="2024-01-09T06:57:29.461" v="2033" actId="1076"/>
          <ac:picMkLst>
            <pc:docMk/>
            <pc:sldMk cId="3701757903" sldId="303"/>
            <ac:picMk id="6" creationId="{BACC7CFA-62BA-9A8B-561F-B60718AE2819}"/>
          </ac:picMkLst>
        </pc:picChg>
        <pc:picChg chg="add mod">
          <ac:chgData name="Aggy T" userId="f4dcf4db07e9d225" providerId="LiveId" clId="{CDA1A00C-B03C-40E7-B67E-C862BE29D3B2}" dt="2024-01-09T06:57:35.829" v="2034"/>
          <ac:picMkLst>
            <pc:docMk/>
            <pc:sldMk cId="3701757903" sldId="303"/>
            <ac:picMk id="7" creationId="{617DF9C2-C3C2-0FB7-98DF-167E99D03F19}"/>
          </ac:picMkLst>
        </pc:picChg>
        <pc:picChg chg="add del">
          <ac:chgData name="Aggy T" userId="f4dcf4db07e9d225" providerId="LiveId" clId="{CDA1A00C-B03C-40E7-B67E-C862BE29D3B2}" dt="2024-01-09T06:55:53.041" v="2029" actId="478"/>
          <ac:picMkLst>
            <pc:docMk/>
            <pc:sldMk cId="3701757903" sldId="303"/>
            <ac:picMk id="5122" creationId="{59967DFA-59F3-1DAD-8CE4-DECDC103C9D8}"/>
          </ac:picMkLst>
        </pc:picChg>
      </pc:sldChg>
      <pc:sldChg chg="addSp delSp modSp add mod modTransition modAnim">
        <pc:chgData name="Aggy T" userId="f4dcf4db07e9d225" providerId="LiveId" clId="{CDA1A00C-B03C-40E7-B67E-C862BE29D3B2}" dt="2024-01-09T07:39:35.392" v="2283"/>
        <pc:sldMkLst>
          <pc:docMk/>
          <pc:sldMk cId="1916825840" sldId="304"/>
        </pc:sldMkLst>
        <pc:spChg chg="add del mod">
          <ac:chgData name="Aggy T" userId="f4dcf4db07e9d225" providerId="LiveId" clId="{CDA1A00C-B03C-40E7-B67E-C862BE29D3B2}" dt="2024-01-09T06:54:22.829" v="2018" actId="478"/>
          <ac:spMkLst>
            <pc:docMk/>
            <pc:sldMk cId="1916825840" sldId="304"/>
            <ac:spMk id="3" creationId="{F3FAF8D9-521C-32A0-75C8-0FA0E87E98BD}"/>
          </ac:spMkLst>
        </pc:spChg>
        <pc:spChg chg="add mod">
          <ac:chgData name="Aggy T" userId="f4dcf4db07e9d225" providerId="LiveId" clId="{CDA1A00C-B03C-40E7-B67E-C862BE29D3B2}" dt="2024-01-09T06:54:48.685" v="2026" actId="1076"/>
          <ac:spMkLst>
            <pc:docMk/>
            <pc:sldMk cId="1916825840" sldId="304"/>
            <ac:spMk id="4" creationId="{6B9A59CD-4944-CCBA-7219-D5EECFA1F70F}"/>
          </ac:spMkLst>
        </pc:spChg>
        <pc:spChg chg="del mod">
          <ac:chgData name="Aggy T" userId="f4dcf4db07e9d225" providerId="LiveId" clId="{CDA1A00C-B03C-40E7-B67E-C862BE29D3B2}" dt="2024-01-09T06:54:13.717" v="2014" actId="478"/>
          <ac:spMkLst>
            <pc:docMk/>
            <pc:sldMk cId="1916825840" sldId="304"/>
            <ac:spMk id="291" creationId="{00000000-0000-0000-0000-000000000000}"/>
          </ac:spMkLst>
        </pc:spChg>
      </pc:sldChg>
      <pc:sldChg chg="addSp delSp modSp add del mod delAnim modAnim">
        <pc:chgData name="Aggy T" userId="f4dcf4db07e9d225" providerId="LiveId" clId="{CDA1A00C-B03C-40E7-B67E-C862BE29D3B2}" dt="2024-01-09T07:05:18.251" v="2071" actId="47"/>
        <pc:sldMkLst>
          <pc:docMk/>
          <pc:sldMk cId="2246261759" sldId="305"/>
        </pc:sldMkLst>
        <pc:spChg chg="del mod">
          <ac:chgData name="Aggy T" userId="f4dcf4db07e9d225" providerId="LiveId" clId="{CDA1A00C-B03C-40E7-B67E-C862BE29D3B2}" dt="2024-01-09T07:03:12.170" v="2061" actId="478"/>
          <ac:spMkLst>
            <pc:docMk/>
            <pc:sldMk cId="2246261759" sldId="305"/>
            <ac:spMk id="2" creationId="{CF1619D1-069D-F4DD-2194-572A3505ECD1}"/>
          </ac:spMkLst>
        </pc:spChg>
        <pc:spChg chg="add mod">
          <ac:chgData name="Aggy T" userId="f4dcf4db07e9d225" providerId="LiveId" clId="{CDA1A00C-B03C-40E7-B67E-C862BE29D3B2}" dt="2024-01-09T07:03:24.282" v="2063" actId="255"/>
          <ac:spMkLst>
            <pc:docMk/>
            <pc:sldMk cId="2246261759" sldId="305"/>
            <ac:spMk id="3" creationId="{795EAADA-5586-DA92-821E-15BF3648F3C2}"/>
          </ac:spMkLst>
        </pc:spChg>
        <pc:spChg chg="mod">
          <ac:chgData name="Aggy T" userId="f4dcf4db07e9d225" providerId="LiveId" clId="{CDA1A00C-B03C-40E7-B67E-C862BE29D3B2}" dt="2024-01-09T07:02:00.041" v="2056" actId="1076"/>
          <ac:spMkLst>
            <pc:docMk/>
            <pc:sldMk cId="2246261759" sldId="305"/>
            <ac:spMk id="298" creationId="{00000000-0000-0000-0000-000000000000}"/>
          </ac:spMkLst>
        </pc:spChg>
        <pc:spChg chg="del">
          <ac:chgData name="Aggy T" userId="f4dcf4db07e9d225" providerId="LiveId" clId="{CDA1A00C-B03C-40E7-B67E-C862BE29D3B2}" dt="2024-01-09T06:58:21.620" v="2037" actId="478"/>
          <ac:spMkLst>
            <pc:docMk/>
            <pc:sldMk cId="2246261759" sldId="305"/>
            <ac:spMk id="300" creationId="{00000000-0000-0000-0000-000000000000}"/>
          </ac:spMkLst>
        </pc:spChg>
        <pc:picChg chg="mod">
          <ac:chgData name="Aggy T" userId="f4dcf4db07e9d225" providerId="LiveId" clId="{CDA1A00C-B03C-40E7-B67E-C862BE29D3B2}" dt="2024-01-09T07:02:11.263" v="2058" actId="1076"/>
          <ac:picMkLst>
            <pc:docMk/>
            <pc:sldMk cId="2246261759" sldId="305"/>
            <ac:picMk id="4" creationId="{FF305D89-ECE5-98A3-A527-5EC1D9F46061}"/>
          </ac:picMkLst>
        </pc:picChg>
        <pc:picChg chg="mod">
          <ac:chgData name="Aggy T" userId="f4dcf4db07e9d225" providerId="LiveId" clId="{CDA1A00C-B03C-40E7-B67E-C862BE29D3B2}" dt="2024-01-09T06:58:49.856" v="2047" actId="1076"/>
          <ac:picMkLst>
            <pc:docMk/>
            <pc:sldMk cId="2246261759" sldId="305"/>
            <ac:picMk id="6" creationId="{BACC7CFA-62BA-9A8B-561F-B60718AE2819}"/>
          </ac:picMkLst>
        </pc:picChg>
      </pc:sldChg>
      <pc:sldChg chg="addSp delSp modSp add mod modAnim modNotesTx">
        <pc:chgData name="Aggy T" userId="f4dcf4db07e9d225" providerId="LiveId" clId="{CDA1A00C-B03C-40E7-B67E-C862BE29D3B2}" dt="2024-01-09T17:46:59.161" v="4307" actId="20577"/>
        <pc:sldMkLst>
          <pc:docMk/>
          <pc:sldMk cId="204319732" sldId="306"/>
        </pc:sldMkLst>
        <pc:spChg chg="add mod">
          <ac:chgData name="Aggy T" userId="f4dcf4db07e9d225" providerId="LiveId" clId="{CDA1A00C-B03C-40E7-B67E-C862BE29D3B2}" dt="2024-01-09T08:57:41.018" v="3504" actId="1036"/>
          <ac:spMkLst>
            <pc:docMk/>
            <pc:sldMk cId="204319732" sldId="306"/>
            <ac:spMk id="3" creationId="{C2ED04B0-4280-9FC1-AF61-2D9D4F1EC812}"/>
          </ac:spMkLst>
        </pc:spChg>
        <pc:spChg chg="del mod">
          <ac:chgData name="Aggy T" userId="f4dcf4db07e9d225" providerId="LiveId" clId="{CDA1A00C-B03C-40E7-B67E-C862BE29D3B2}" dt="2024-01-09T08:46:29.918" v="3405" actId="478"/>
          <ac:spMkLst>
            <pc:docMk/>
            <pc:sldMk cId="204319732" sldId="306"/>
            <ac:spMk id="4" creationId="{6B9A59CD-4944-CCBA-7219-D5EECFA1F70F}"/>
          </ac:spMkLst>
        </pc:spChg>
        <pc:spChg chg="add mod">
          <ac:chgData name="Aggy T" userId="f4dcf4db07e9d225" providerId="LiveId" clId="{CDA1A00C-B03C-40E7-B67E-C862BE29D3B2}" dt="2024-01-09T08:46:36.989" v="3434" actId="1038"/>
          <ac:spMkLst>
            <pc:docMk/>
            <pc:sldMk cId="204319732" sldId="306"/>
            <ac:spMk id="6" creationId="{96DBF1C9-382C-0685-496C-A224713797A5}"/>
          </ac:spMkLst>
        </pc:spChg>
        <pc:picChg chg="add mod">
          <ac:chgData name="Aggy T" userId="f4dcf4db07e9d225" providerId="LiveId" clId="{CDA1A00C-B03C-40E7-B67E-C862BE29D3B2}" dt="2024-01-09T07:05:01.354" v="2068"/>
          <ac:picMkLst>
            <pc:docMk/>
            <pc:sldMk cId="204319732" sldId="306"/>
            <ac:picMk id="2" creationId="{A69A7D5C-18E0-C9E7-64A2-B31AF24036D8}"/>
          </ac:picMkLst>
        </pc:picChg>
        <pc:picChg chg="add del mod">
          <ac:chgData name="Aggy T" userId="f4dcf4db07e9d225" providerId="LiveId" clId="{CDA1A00C-B03C-40E7-B67E-C862BE29D3B2}" dt="2024-01-09T16:13:56.635" v="3739" actId="478"/>
          <ac:picMkLst>
            <pc:docMk/>
            <pc:sldMk cId="204319732" sldId="306"/>
            <ac:picMk id="4" creationId="{10ACBD2E-09FF-3C8F-C54D-4DF9D8320C94}"/>
          </ac:picMkLst>
        </pc:picChg>
        <pc:picChg chg="add mod">
          <ac:chgData name="Aggy T" userId="f4dcf4db07e9d225" providerId="LiveId" clId="{CDA1A00C-B03C-40E7-B67E-C862BE29D3B2}" dt="2024-01-09T16:13:31.864" v="3736" actId="14861"/>
          <ac:picMkLst>
            <pc:docMk/>
            <pc:sldMk cId="204319732" sldId="306"/>
            <ac:picMk id="5" creationId="{0554C486-6BE5-F3E0-0FA0-1C5415DAD89B}"/>
          </ac:picMkLst>
        </pc:picChg>
        <pc:picChg chg="add mod">
          <ac:chgData name="Aggy T" userId="f4dcf4db07e9d225" providerId="LiveId" clId="{CDA1A00C-B03C-40E7-B67E-C862BE29D3B2}" dt="2024-01-09T16:17:38.144" v="3756" actId="1076"/>
          <ac:picMkLst>
            <pc:docMk/>
            <pc:sldMk cId="204319732" sldId="306"/>
            <ac:picMk id="7" creationId="{B6C90B8F-B6C9-3BA9-6441-7FB4FA770140}"/>
          </ac:picMkLst>
        </pc:picChg>
      </pc:sldChg>
      <pc:sldChg chg="addSp delSp modSp add del mod modAnim">
        <pc:chgData name="Aggy T" userId="f4dcf4db07e9d225" providerId="LiveId" clId="{CDA1A00C-B03C-40E7-B67E-C862BE29D3B2}" dt="2024-01-09T07:46:25.738" v="2477" actId="47"/>
        <pc:sldMkLst>
          <pc:docMk/>
          <pc:sldMk cId="3228364754" sldId="308"/>
        </pc:sldMkLst>
        <pc:spChg chg="del">
          <ac:chgData name="Aggy T" userId="f4dcf4db07e9d225" providerId="LiveId" clId="{CDA1A00C-B03C-40E7-B67E-C862BE29D3B2}" dt="2024-01-09T07:45:43.484" v="2465" actId="478"/>
          <ac:spMkLst>
            <pc:docMk/>
            <pc:sldMk cId="3228364754" sldId="308"/>
            <ac:spMk id="19" creationId="{FCBD38CA-C49D-B2A2-0734-66A75648E119}"/>
          </ac:spMkLst>
        </pc:spChg>
        <pc:spChg chg="mod">
          <ac:chgData name="Aggy T" userId="f4dcf4db07e9d225" providerId="LiveId" clId="{CDA1A00C-B03C-40E7-B67E-C862BE29D3B2}" dt="2024-01-09T07:45:58.112" v="2471" actId="255"/>
          <ac:spMkLst>
            <pc:docMk/>
            <pc:sldMk cId="3228364754" sldId="308"/>
            <ac:spMk id="22" creationId="{73A0DC41-0597-A22E-1295-DDC7AC200359}"/>
          </ac:spMkLst>
        </pc:spChg>
        <pc:spChg chg="mod">
          <ac:chgData name="Aggy T" userId="f4dcf4db07e9d225" providerId="LiveId" clId="{CDA1A00C-B03C-40E7-B67E-C862BE29D3B2}" dt="2024-01-09T07:45:58.112" v="2471" actId="255"/>
          <ac:spMkLst>
            <pc:docMk/>
            <pc:sldMk cId="3228364754" sldId="308"/>
            <ac:spMk id="23" creationId="{0AE958FC-0D82-ADF7-2564-344BF5D95745}"/>
          </ac:spMkLst>
        </pc:spChg>
        <pc:grpChg chg="add mod">
          <ac:chgData name="Aggy T" userId="f4dcf4db07e9d225" providerId="LiveId" clId="{CDA1A00C-B03C-40E7-B67E-C862BE29D3B2}" dt="2024-01-09T07:46:18.469" v="2475" actId="1076"/>
          <ac:grpSpMkLst>
            <pc:docMk/>
            <pc:sldMk cId="3228364754" sldId="308"/>
            <ac:grpSpMk id="2" creationId="{7ABEE2D2-DAD5-856F-7FEB-046E6DF1CC69}"/>
          </ac:grpSpMkLst>
        </pc:grpChg>
      </pc:sldChg>
      <pc:sldChg chg="addSp delSp modSp add del mod modTransition delAnim modAnim">
        <pc:chgData name="Aggy T" userId="f4dcf4db07e9d225" providerId="LiveId" clId="{CDA1A00C-B03C-40E7-B67E-C862BE29D3B2}" dt="2024-01-09T07:57:35.984" v="2543" actId="47"/>
        <pc:sldMkLst>
          <pc:docMk/>
          <pc:sldMk cId="3382221782" sldId="308"/>
        </pc:sldMkLst>
        <pc:spChg chg="add mod">
          <ac:chgData name="Aggy T" userId="f4dcf4db07e9d225" providerId="LiveId" clId="{CDA1A00C-B03C-40E7-B67E-C862BE29D3B2}" dt="2024-01-09T07:55:47.415" v="2538" actId="208"/>
          <ac:spMkLst>
            <pc:docMk/>
            <pc:sldMk cId="3382221782" sldId="308"/>
            <ac:spMk id="2" creationId="{1A406E36-0167-771A-1E40-1452A0E1EB87}"/>
          </ac:spMkLst>
        </pc:spChg>
        <pc:spChg chg="del">
          <ac:chgData name="Aggy T" userId="f4dcf4db07e9d225" providerId="LiveId" clId="{CDA1A00C-B03C-40E7-B67E-C862BE29D3B2}" dt="2024-01-09T07:47:01.156" v="2491" actId="478"/>
          <ac:spMkLst>
            <pc:docMk/>
            <pc:sldMk cId="3382221782" sldId="308"/>
            <ac:spMk id="19" creationId="{FCBD38CA-C49D-B2A2-0734-66A75648E119}"/>
          </ac:spMkLst>
        </pc:spChg>
        <pc:spChg chg="mod">
          <ac:chgData name="Aggy T" userId="f4dcf4db07e9d225" providerId="LiveId" clId="{CDA1A00C-B03C-40E7-B67E-C862BE29D3B2}" dt="2024-01-09T07:55:56.297" v="2539" actId="207"/>
          <ac:spMkLst>
            <pc:docMk/>
            <pc:sldMk cId="3382221782" sldId="308"/>
            <ac:spMk id="22" creationId="{73A0DC41-0597-A22E-1295-DDC7AC200359}"/>
          </ac:spMkLst>
        </pc:spChg>
        <pc:spChg chg="del">
          <ac:chgData name="Aggy T" userId="f4dcf4db07e9d225" providerId="LiveId" clId="{CDA1A00C-B03C-40E7-B67E-C862BE29D3B2}" dt="2024-01-09T07:56:05.879" v="2540" actId="478"/>
          <ac:spMkLst>
            <pc:docMk/>
            <pc:sldMk cId="3382221782" sldId="308"/>
            <ac:spMk id="23" creationId="{0AE958FC-0D82-ADF7-2564-344BF5D95745}"/>
          </ac:spMkLst>
        </pc:spChg>
        <pc:spChg chg="del">
          <ac:chgData name="Aggy T" userId="f4dcf4db07e9d225" providerId="LiveId" clId="{CDA1A00C-B03C-40E7-B67E-C862BE29D3B2}" dt="2024-01-09T07:54:32.324" v="2527" actId="478"/>
          <ac:spMkLst>
            <pc:docMk/>
            <pc:sldMk cId="3382221782" sldId="308"/>
            <ac:spMk id="24" creationId="{FA424B72-7E8D-CC00-C013-61D07A522FC3}"/>
          </ac:spMkLst>
        </pc:spChg>
      </pc:sldChg>
      <pc:sldChg chg="modSp add mod modAnim">
        <pc:chgData name="Aggy T" userId="f4dcf4db07e9d225" providerId="LiveId" clId="{CDA1A00C-B03C-40E7-B67E-C862BE29D3B2}" dt="2024-01-09T09:10:28.131" v="3536"/>
        <pc:sldMkLst>
          <pc:docMk/>
          <pc:sldMk cId="3882245948" sldId="308"/>
        </pc:sldMkLst>
        <pc:spChg chg="mod">
          <ac:chgData name="Aggy T" userId="f4dcf4db07e9d225" providerId="LiveId" clId="{CDA1A00C-B03C-40E7-B67E-C862BE29D3B2}" dt="2024-01-09T08:16:38.256" v="2913" actId="20577"/>
          <ac:spMkLst>
            <pc:docMk/>
            <pc:sldMk cId="3882245948" sldId="308"/>
            <ac:spMk id="298" creationId="{00000000-0000-0000-0000-000000000000}"/>
          </ac:spMkLst>
        </pc:spChg>
        <pc:spChg chg="mod">
          <ac:chgData name="Aggy T" userId="f4dcf4db07e9d225" providerId="LiveId" clId="{CDA1A00C-B03C-40E7-B67E-C862BE29D3B2}" dt="2024-01-09T08:06:31.456" v="2589" actId="20577"/>
          <ac:spMkLst>
            <pc:docMk/>
            <pc:sldMk cId="3882245948" sldId="308"/>
            <ac:spMk id="300" creationId="{00000000-0000-0000-0000-000000000000}"/>
          </ac:spMkLst>
        </pc:spChg>
      </pc:sldChg>
      <pc:sldChg chg="addSp delSp modSp add mod delAnim modAnim">
        <pc:chgData name="Aggy T" userId="f4dcf4db07e9d225" providerId="LiveId" clId="{CDA1A00C-B03C-40E7-B67E-C862BE29D3B2}" dt="2024-01-09T08:43:01.885" v="3395"/>
        <pc:sldMkLst>
          <pc:docMk/>
          <pc:sldMk cId="894914777" sldId="309"/>
        </pc:sldMkLst>
        <pc:spChg chg="add mod">
          <ac:chgData name="Aggy T" userId="f4dcf4db07e9d225" providerId="LiveId" clId="{CDA1A00C-B03C-40E7-B67E-C862BE29D3B2}" dt="2024-01-09T08:42:42.655" v="3392" actId="1076"/>
          <ac:spMkLst>
            <pc:docMk/>
            <pc:sldMk cId="894914777" sldId="309"/>
            <ac:spMk id="2" creationId="{B0E9AD30-808D-6C5E-EBCF-8DF5D1F98A89}"/>
          </ac:spMkLst>
        </pc:spChg>
        <pc:spChg chg="del">
          <ac:chgData name="Aggy T" userId="f4dcf4db07e9d225" providerId="LiveId" clId="{CDA1A00C-B03C-40E7-B67E-C862BE29D3B2}" dt="2024-01-09T08:42:17.202" v="3386" actId="478"/>
          <ac:spMkLst>
            <pc:docMk/>
            <pc:sldMk cId="894914777" sldId="309"/>
            <ac:spMk id="4" creationId="{6B9A59CD-4944-CCBA-7219-D5EECFA1F70F}"/>
          </ac:spMkLst>
        </pc:spChg>
      </pc:sldChg>
      <pc:sldChg chg="delSp modSp add del mod delAnim">
        <pc:chgData name="Aggy T" userId="f4dcf4db07e9d225" providerId="LiveId" clId="{CDA1A00C-B03C-40E7-B67E-C862BE29D3B2}" dt="2024-01-09T07:46:40.729" v="2487" actId="47"/>
        <pc:sldMkLst>
          <pc:docMk/>
          <pc:sldMk cId="3674745872" sldId="309"/>
        </pc:sldMkLst>
        <pc:spChg chg="del">
          <ac:chgData name="Aggy T" userId="f4dcf4db07e9d225" providerId="LiveId" clId="{CDA1A00C-B03C-40E7-B67E-C862BE29D3B2}" dt="2024-01-09T07:46:30.917" v="2478" actId="478"/>
          <ac:spMkLst>
            <pc:docMk/>
            <pc:sldMk cId="3674745872" sldId="309"/>
            <ac:spMk id="19" creationId="{FCBD38CA-C49D-B2A2-0734-66A75648E119}"/>
          </ac:spMkLst>
        </pc:spChg>
        <pc:spChg chg="del">
          <ac:chgData name="Aggy T" userId="f4dcf4db07e9d225" providerId="LiveId" clId="{CDA1A00C-B03C-40E7-B67E-C862BE29D3B2}" dt="2024-01-09T07:46:30.917" v="2478" actId="478"/>
          <ac:spMkLst>
            <pc:docMk/>
            <pc:sldMk cId="3674745872" sldId="309"/>
            <ac:spMk id="22" creationId="{73A0DC41-0597-A22E-1295-DDC7AC200359}"/>
          </ac:spMkLst>
        </pc:spChg>
        <pc:spChg chg="mod">
          <ac:chgData name="Aggy T" userId="f4dcf4db07e9d225" providerId="LiveId" clId="{CDA1A00C-B03C-40E7-B67E-C862BE29D3B2}" dt="2024-01-09T07:46:34.471" v="2486" actId="20577"/>
          <ac:spMkLst>
            <pc:docMk/>
            <pc:sldMk cId="3674745872" sldId="309"/>
            <ac:spMk id="23" creationId="{0AE958FC-0D82-ADF7-2564-344BF5D95745}"/>
          </ac:spMkLst>
        </pc:spChg>
      </pc:sldChg>
      <pc:sldChg chg="addSp modSp add mod modAnim modNotesTx">
        <pc:chgData name="Aggy T" userId="f4dcf4db07e9d225" providerId="LiveId" clId="{CDA1A00C-B03C-40E7-B67E-C862BE29D3B2}" dt="2024-01-09T17:35:00.214" v="3810" actId="20577"/>
        <pc:sldMkLst>
          <pc:docMk/>
          <pc:sldMk cId="3291896843" sldId="310"/>
        </pc:sldMkLst>
        <pc:spChg chg="add mod">
          <ac:chgData name="Aggy T" userId="f4dcf4db07e9d225" providerId="LiveId" clId="{CDA1A00C-B03C-40E7-B67E-C862BE29D3B2}" dt="2024-01-09T09:08:47.439" v="3518"/>
          <ac:spMkLst>
            <pc:docMk/>
            <pc:sldMk cId="3291896843" sldId="310"/>
            <ac:spMk id="2" creationId="{FADCBF04-72C1-A7D0-32DC-11F1C6E7CD02}"/>
          </ac:spMkLst>
        </pc:spChg>
        <pc:spChg chg="mod">
          <ac:chgData name="Aggy T" userId="f4dcf4db07e9d225" providerId="LiveId" clId="{CDA1A00C-B03C-40E7-B67E-C862BE29D3B2}" dt="2024-01-09T09:08:56.514" v="3532" actId="1076"/>
          <ac:spMkLst>
            <pc:docMk/>
            <pc:sldMk cId="3291896843" sldId="310"/>
            <ac:spMk id="4" creationId="{6B9A59CD-4944-CCBA-7219-D5EECFA1F70F}"/>
          </ac:spMkLst>
        </pc:spChg>
      </pc:sldChg>
    </pc:docChg>
  </pc:docChgLst>
  <pc:docChgLst>
    <pc:chgData name="Viswanathan, Ayush" userId="S::viswan11@purdue.edu::e7ad88e1-4992-4e77-8359-eecf5a52c886" providerId="AD" clId="Web-{8D87D693-0C5D-545D-67F7-74B175609226}"/>
    <pc:docChg chg="addSld delSld modSld sldOrd">
      <pc:chgData name="Viswanathan, Ayush" userId="S::viswan11@purdue.edu::e7ad88e1-4992-4e77-8359-eecf5a52c886" providerId="AD" clId="Web-{8D87D693-0C5D-545D-67F7-74B175609226}" dt="2024-04-24T17:49:13.325" v="1159" actId="1076"/>
      <pc:docMkLst>
        <pc:docMk/>
      </pc:docMkLst>
      <pc:sldChg chg="modNotes">
        <pc:chgData name="Viswanathan, Ayush" userId="S::viswan11@purdue.edu::e7ad88e1-4992-4e77-8359-eecf5a52c886" providerId="AD" clId="Web-{8D87D693-0C5D-545D-67F7-74B175609226}" dt="2024-04-24T15:42:19.707" v="128"/>
        <pc:sldMkLst>
          <pc:docMk/>
          <pc:sldMk cId="576280069" sldId="322"/>
        </pc:sldMkLst>
      </pc:sldChg>
      <pc:sldChg chg="modNotes">
        <pc:chgData name="Viswanathan, Ayush" userId="S::viswan11@purdue.edu::e7ad88e1-4992-4e77-8359-eecf5a52c886" providerId="AD" clId="Web-{8D87D693-0C5D-545D-67F7-74B175609226}" dt="2024-04-24T15:58:03.671" v="593"/>
        <pc:sldMkLst>
          <pc:docMk/>
          <pc:sldMk cId="4160777050" sldId="324"/>
        </pc:sldMkLst>
      </pc:sldChg>
      <pc:sldChg chg="modSp">
        <pc:chgData name="Viswanathan, Ayush" userId="S::viswan11@purdue.edu::e7ad88e1-4992-4e77-8359-eecf5a52c886" providerId="AD" clId="Web-{8D87D693-0C5D-545D-67F7-74B175609226}" dt="2024-04-24T15:35:12.650" v="25" actId="1076"/>
        <pc:sldMkLst>
          <pc:docMk/>
          <pc:sldMk cId="1892686515" sldId="325"/>
        </pc:sldMkLst>
        <pc:picChg chg="mod">
          <ac:chgData name="Viswanathan, Ayush" userId="S::viswan11@purdue.edu::e7ad88e1-4992-4e77-8359-eecf5a52c886" providerId="AD" clId="Web-{8D87D693-0C5D-545D-67F7-74B175609226}" dt="2024-04-24T15:35:12.650" v="25" actId="1076"/>
          <ac:picMkLst>
            <pc:docMk/>
            <pc:sldMk cId="1892686515" sldId="325"/>
            <ac:picMk id="7" creationId="{650FA48B-FE02-697D-D656-7EF0A8512B2C}"/>
          </ac:picMkLst>
        </pc:picChg>
      </pc:sldChg>
      <pc:sldChg chg="addSp delSp modSp modNotes">
        <pc:chgData name="Viswanathan, Ayush" userId="S::viswan11@purdue.edu::e7ad88e1-4992-4e77-8359-eecf5a52c886" providerId="AD" clId="Web-{8D87D693-0C5D-545D-67F7-74B175609226}" dt="2024-04-24T15:59:49.037" v="635"/>
        <pc:sldMkLst>
          <pc:docMk/>
          <pc:sldMk cId="3324425026" sldId="327"/>
        </pc:sldMkLst>
        <pc:spChg chg="mod">
          <ac:chgData name="Viswanathan, Ayush" userId="S::viswan11@purdue.edu::e7ad88e1-4992-4e77-8359-eecf5a52c886" providerId="AD" clId="Web-{8D87D693-0C5D-545D-67F7-74B175609226}" dt="2024-04-24T15:50:40.347" v="280" actId="20577"/>
          <ac:spMkLst>
            <pc:docMk/>
            <pc:sldMk cId="3324425026" sldId="327"/>
            <ac:spMk id="2" creationId="{843AFB32-2FA5-9242-5207-B405B86D0CF8}"/>
          </ac:spMkLst>
        </pc:spChg>
        <pc:spChg chg="mod">
          <ac:chgData name="Viswanathan, Ayush" userId="S::viswan11@purdue.edu::e7ad88e1-4992-4e77-8359-eecf5a52c886" providerId="AD" clId="Web-{8D87D693-0C5D-545D-67F7-74B175609226}" dt="2024-04-24T15:37:59.910" v="52" actId="20577"/>
          <ac:spMkLst>
            <pc:docMk/>
            <pc:sldMk cId="3324425026" sldId="327"/>
            <ac:spMk id="4" creationId="{27303A7A-E439-21EA-8354-4B17E90B91E1}"/>
          </ac:spMkLst>
        </pc:spChg>
        <pc:picChg chg="del">
          <ac:chgData name="Viswanathan, Ayush" userId="S::viswan11@purdue.edu::e7ad88e1-4992-4e77-8359-eecf5a52c886" providerId="AD" clId="Web-{8D87D693-0C5D-545D-67F7-74B175609226}" dt="2024-04-24T15:50:49.316" v="281"/>
          <ac:picMkLst>
            <pc:docMk/>
            <pc:sldMk cId="3324425026" sldId="327"/>
            <ac:picMk id="9" creationId="{15D1F8D2-2C92-9BB3-CC1A-A727A377D608}"/>
          </ac:picMkLst>
        </pc:picChg>
        <pc:picChg chg="add mod">
          <ac:chgData name="Viswanathan, Ayush" userId="S::viswan11@purdue.edu::e7ad88e1-4992-4e77-8359-eecf5a52c886" providerId="AD" clId="Web-{8D87D693-0C5D-545D-67F7-74B175609226}" dt="2024-04-24T15:51:03.161" v="284" actId="1076"/>
          <ac:picMkLst>
            <pc:docMk/>
            <pc:sldMk cId="3324425026" sldId="327"/>
            <ac:picMk id="12" creationId="{23EEFC1C-359B-29D0-2E0B-24D5845FF76C}"/>
          </ac:picMkLst>
        </pc:picChg>
      </pc:sldChg>
      <pc:sldChg chg="modSp">
        <pc:chgData name="Viswanathan, Ayush" userId="S::viswan11@purdue.edu::e7ad88e1-4992-4e77-8359-eecf5a52c886" providerId="AD" clId="Web-{8D87D693-0C5D-545D-67F7-74B175609226}" dt="2024-04-24T15:33:43.972" v="10" actId="20577"/>
        <pc:sldMkLst>
          <pc:docMk/>
          <pc:sldMk cId="2946469574" sldId="331"/>
        </pc:sldMkLst>
        <pc:spChg chg="mod">
          <ac:chgData name="Viswanathan, Ayush" userId="S::viswan11@purdue.edu::e7ad88e1-4992-4e77-8359-eecf5a52c886" providerId="AD" clId="Web-{8D87D693-0C5D-545D-67F7-74B175609226}" dt="2024-04-24T15:33:43.972" v="10" actId="20577"/>
          <ac:spMkLst>
            <pc:docMk/>
            <pc:sldMk cId="2946469574" sldId="331"/>
            <ac:spMk id="2" creationId="{A68333C9-31E9-448B-459F-CC9B30F8312E}"/>
          </ac:spMkLst>
        </pc:spChg>
      </pc:sldChg>
      <pc:sldChg chg="addSp delSp modSp modNotes">
        <pc:chgData name="Viswanathan, Ayush" userId="S::viswan11@purdue.edu::e7ad88e1-4992-4e77-8359-eecf5a52c886" providerId="AD" clId="Web-{8D87D693-0C5D-545D-67F7-74B175609226}" dt="2024-04-24T16:33:32.599" v="1081" actId="1076"/>
        <pc:sldMkLst>
          <pc:docMk/>
          <pc:sldMk cId="2633982796" sldId="333"/>
        </pc:sldMkLst>
        <pc:spChg chg="mod">
          <ac:chgData name="Viswanathan, Ayush" userId="S::viswan11@purdue.edu::e7ad88e1-4992-4e77-8359-eecf5a52c886" providerId="AD" clId="Web-{8D87D693-0C5D-545D-67F7-74B175609226}" dt="2024-04-24T15:58:29.079" v="633" actId="20577"/>
          <ac:spMkLst>
            <pc:docMk/>
            <pc:sldMk cId="2633982796" sldId="333"/>
            <ac:spMk id="4" creationId="{351D8ED2-DD47-AC7F-1929-2EEA0E7259D5}"/>
          </ac:spMkLst>
        </pc:spChg>
        <pc:grpChg chg="del">
          <ac:chgData name="Viswanathan, Ayush" userId="S::viswan11@purdue.edu::e7ad88e1-4992-4e77-8359-eecf5a52c886" providerId="AD" clId="Web-{8D87D693-0C5D-545D-67F7-74B175609226}" dt="2024-04-24T15:39:01.242" v="98"/>
          <ac:grpSpMkLst>
            <pc:docMk/>
            <pc:sldMk cId="2633982796" sldId="333"/>
            <ac:grpSpMk id="22" creationId="{B3286D1D-4130-CF03-C9E3-7CBBB660342D}"/>
          </ac:grpSpMkLst>
        </pc:grpChg>
        <pc:picChg chg="add del mod">
          <ac:chgData name="Viswanathan, Ayush" userId="S::viswan11@purdue.edu::e7ad88e1-4992-4e77-8359-eecf5a52c886" providerId="AD" clId="Web-{8D87D693-0C5D-545D-67F7-74B175609226}" dt="2024-04-24T15:34:57.508" v="23"/>
          <ac:picMkLst>
            <pc:docMk/>
            <pc:sldMk cId="2633982796" sldId="333"/>
            <ac:picMk id="2" creationId="{AE62A4B9-E8CD-A71B-C45A-1B1F11825346}"/>
          </ac:picMkLst>
        </pc:picChg>
        <pc:picChg chg="add mod">
          <ac:chgData name="Viswanathan, Ayush" userId="S::viswan11@purdue.edu::e7ad88e1-4992-4e77-8359-eecf5a52c886" providerId="AD" clId="Web-{8D87D693-0C5D-545D-67F7-74B175609226}" dt="2024-04-24T15:39:34.697" v="109" actId="1076"/>
          <ac:picMkLst>
            <pc:docMk/>
            <pc:sldMk cId="2633982796" sldId="333"/>
            <ac:picMk id="5" creationId="{8181C7C0-F0E6-9CC5-AF39-2D34D510890C}"/>
          </ac:picMkLst>
        </pc:picChg>
        <pc:picChg chg="add del mod">
          <ac:chgData name="Viswanathan, Ayush" userId="S::viswan11@purdue.edu::e7ad88e1-4992-4e77-8359-eecf5a52c886" providerId="AD" clId="Web-{8D87D693-0C5D-545D-67F7-74B175609226}" dt="2024-04-24T15:39:37.603" v="112"/>
          <ac:picMkLst>
            <pc:docMk/>
            <pc:sldMk cId="2633982796" sldId="333"/>
            <ac:picMk id="7" creationId="{D06C7C27-AA36-B8FF-4F0E-D300C27FB97C}"/>
          </ac:picMkLst>
        </pc:picChg>
        <pc:picChg chg="add del mod">
          <ac:chgData name="Viswanathan, Ayush" userId="S::viswan11@purdue.edu::e7ad88e1-4992-4e77-8359-eecf5a52c886" providerId="AD" clId="Web-{8D87D693-0C5D-545D-67F7-74B175609226}" dt="2024-04-24T16:33:03.957" v="1076"/>
          <ac:picMkLst>
            <pc:docMk/>
            <pc:sldMk cId="2633982796" sldId="333"/>
            <ac:picMk id="8" creationId="{05BC6CDF-97FB-33AA-D31D-7D3885C66776}"/>
          </ac:picMkLst>
        </pc:picChg>
        <pc:picChg chg="add mod">
          <ac:chgData name="Viswanathan, Ayush" userId="S::viswan11@purdue.edu::e7ad88e1-4992-4e77-8359-eecf5a52c886" providerId="AD" clId="Web-{8D87D693-0C5D-545D-67F7-74B175609226}" dt="2024-04-24T16:33:32.599" v="1081" actId="1076"/>
          <ac:picMkLst>
            <pc:docMk/>
            <pc:sldMk cId="2633982796" sldId="333"/>
            <ac:picMk id="10" creationId="{7DADD765-0EE0-A6B2-F66C-F7F12900CBC8}"/>
          </ac:picMkLst>
        </pc:picChg>
        <pc:picChg chg="add del">
          <ac:chgData name="Viswanathan, Ayush" userId="S::viswan11@purdue.edu::e7ad88e1-4992-4e77-8359-eecf5a52c886" providerId="AD" clId="Web-{8D87D693-0C5D-545D-67F7-74B175609226}" dt="2024-04-24T15:34:59.117" v="24"/>
          <ac:picMkLst>
            <pc:docMk/>
            <pc:sldMk cId="2633982796" sldId="333"/>
            <ac:picMk id="14" creationId="{5177D51B-8948-5B68-5D84-728A2C63EB17}"/>
          </ac:picMkLst>
        </pc:picChg>
        <pc:picChg chg="mod">
          <ac:chgData name="Viswanathan, Ayush" userId="S::viswan11@purdue.edu::e7ad88e1-4992-4e77-8359-eecf5a52c886" providerId="AD" clId="Web-{8D87D693-0C5D-545D-67F7-74B175609226}" dt="2024-04-24T15:39:17.274" v="103" actId="1076"/>
          <ac:picMkLst>
            <pc:docMk/>
            <pc:sldMk cId="2633982796" sldId="333"/>
            <ac:picMk id="23" creationId="{D1776858-65B2-EE48-14C1-07BDA3217FE2}"/>
          </ac:picMkLst>
        </pc:picChg>
        <pc:cxnChg chg="add mod">
          <ac:chgData name="Viswanathan, Ayush" userId="S::viswan11@purdue.edu::e7ad88e1-4992-4e77-8359-eecf5a52c886" providerId="AD" clId="Web-{8D87D693-0C5D-545D-67F7-74B175609226}" dt="2024-04-24T15:39:29.931" v="107" actId="14100"/>
          <ac:cxnSpMkLst>
            <pc:docMk/>
            <pc:sldMk cId="2633982796" sldId="333"/>
            <ac:cxnSpMk id="6" creationId="{DFE4202E-1827-8BD6-B8AD-65985D5639FB}"/>
          </ac:cxnSpMkLst>
        </pc:cxnChg>
        <pc:cxnChg chg="add mod">
          <ac:chgData name="Viswanathan, Ayush" userId="S::viswan11@purdue.edu::e7ad88e1-4992-4e77-8359-eecf5a52c886" providerId="AD" clId="Web-{8D87D693-0C5D-545D-67F7-74B175609226}" dt="2024-04-24T15:40:40.076" v="123" actId="14100"/>
          <ac:cxnSpMkLst>
            <pc:docMk/>
            <pc:sldMk cId="2633982796" sldId="333"/>
            <ac:cxnSpMk id="9" creationId="{79C5F565-F03D-262D-610F-2F1F0272FEFC}"/>
          </ac:cxnSpMkLst>
        </pc:cxnChg>
      </pc:sldChg>
      <pc:sldChg chg="modSp">
        <pc:chgData name="Viswanathan, Ayush" userId="S::viswan11@purdue.edu::e7ad88e1-4992-4e77-8359-eecf5a52c886" providerId="AD" clId="Web-{8D87D693-0C5D-545D-67F7-74B175609226}" dt="2024-04-24T17:31:57.001" v="1134" actId="20577"/>
        <pc:sldMkLst>
          <pc:docMk/>
          <pc:sldMk cId="4179903083" sldId="334"/>
        </pc:sldMkLst>
        <pc:spChg chg="mod">
          <ac:chgData name="Viswanathan, Ayush" userId="S::viswan11@purdue.edu::e7ad88e1-4992-4e77-8359-eecf5a52c886" providerId="AD" clId="Web-{8D87D693-0C5D-545D-67F7-74B175609226}" dt="2024-04-24T17:31:57.001" v="1134" actId="20577"/>
          <ac:spMkLst>
            <pc:docMk/>
            <pc:sldMk cId="4179903083" sldId="334"/>
            <ac:spMk id="10" creationId="{E9AF56CB-BBAB-1739-0960-D00D852D5B27}"/>
          </ac:spMkLst>
        </pc:spChg>
      </pc:sldChg>
      <pc:sldChg chg="addSp delSp modSp">
        <pc:chgData name="Viswanathan, Ayush" userId="S::viswan11@purdue.edu::e7ad88e1-4992-4e77-8359-eecf5a52c886" providerId="AD" clId="Web-{8D87D693-0C5D-545D-67F7-74B175609226}" dt="2024-04-24T16:34:46.025" v="1104" actId="20577"/>
        <pc:sldMkLst>
          <pc:docMk/>
          <pc:sldMk cId="2015567983" sldId="335"/>
        </pc:sldMkLst>
        <pc:spChg chg="mod">
          <ac:chgData name="Viswanathan, Ayush" userId="S::viswan11@purdue.edu::e7ad88e1-4992-4e77-8359-eecf5a52c886" providerId="AD" clId="Web-{8D87D693-0C5D-545D-67F7-74B175609226}" dt="2024-04-24T16:34:46.025" v="1104" actId="20577"/>
          <ac:spMkLst>
            <pc:docMk/>
            <pc:sldMk cId="2015567983" sldId="335"/>
            <ac:spMk id="4" creationId="{27303A7A-E439-21EA-8354-4B17E90B91E1}"/>
          </ac:spMkLst>
        </pc:spChg>
        <pc:grpChg chg="del">
          <ac:chgData name="Viswanathan, Ayush" userId="S::viswan11@purdue.edu::e7ad88e1-4992-4e77-8359-eecf5a52c886" providerId="AD" clId="Web-{8D87D693-0C5D-545D-67F7-74B175609226}" dt="2024-04-24T15:54:50.784" v="419"/>
          <ac:grpSpMkLst>
            <pc:docMk/>
            <pc:sldMk cId="2015567983" sldId="335"/>
            <ac:grpSpMk id="2" creationId="{7B89B306-552A-BD9E-4FF2-22E843EBB8A5}"/>
          </ac:grpSpMkLst>
        </pc:grpChg>
        <pc:picChg chg="add del mod">
          <ac:chgData name="Viswanathan, Ayush" userId="S::viswan11@purdue.edu::e7ad88e1-4992-4e77-8359-eecf5a52c886" providerId="AD" clId="Web-{8D87D693-0C5D-545D-67F7-74B175609226}" dt="2024-04-24T16:32:24.501" v="1059"/>
          <ac:picMkLst>
            <pc:docMk/>
            <pc:sldMk cId="2015567983" sldId="335"/>
            <ac:picMk id="5" creationId="{D98251C1-F7F6-2539-5AF1-2734C9194BDA}"/>
          </ac:picMkLst>
        </pc:picChg>
        <pc:picChg chg="del">
          <ac:chgData name="Viswanathan, Ayush" userId="S::viswan11@purdue.edu::e7ad88e1-4992-4e77-8359-eecf5a52c886" providerId="AD" clId="Web-{8D87D693-0C5D-545D-67F7-74B175609226}" dt="2024-04-24T15:54:47.831" v="416"/>
          <ac:picMkLst>
            <pc:docMk/>
            <pc:sldMk cId="2015567983" sldId="335"/>
            <ac:picMk id="6" creationId="{83A21662-420E-A54C-2136-B0AD1FF039CD}"/>
          </ac:picMkLst>
        </pc:picChg>
        <pc:picChg chg="add mod">
          <ac:chgData name="Viswanathan, Ayush" userId="S::viswan11@purdue.edu::e7ad88e1-4992-4e77-8359-eecf5a52c886" providerId="AD" clId="Web-{8D87D693-0C5D-545D-67F7-74B175609226}" dt="2024-04-24T16:34:18.149" v="1088" actId="1076"/>
          <ac:picMkLst>
            <pc:docMk/>
            <pc:sldMk cId="2015567983" sldId="335"/>
            <ac:picMk id="7" creationId="{9863EC43-7C49-DDD7-F8B3-F2602CA507F2}"/>
          </ac:picMkLst>
        </pc:picChg>
        <pc:picChg chg="del">
          <ac:chgData name="Viswanathan, Ayush" userId="S::viswan11@purdue.edu::e7ad88e1-4992-4e77-8359-eecf5a52c886" providerId="AD" clId="Web-{8D87D693-0C5D-545D-67F7-74B175609226}" dt="2024-04-24T15:54:50.034" v="417"/>
          <ac:picMkLst>
            <pc:docMk/>
            <pc:sldMk cId="2015567983" sldId="335"/>
            <ac:picMk id="8" creationId="{A3AABC5B-BCA2-6EBC-7BB6-8E3E60CD4155}"/>
          </ac:picMkLst>
        </pc:picChg>
        <pc:picChg chg="del">
          <ac:chgData name="Viswanathan, Ayush" userId="S::viswan11@purdue.edu::e7ad88e1-4992-4e77-8359-eecf5a52c886" providerId="AD" clId="Web-{8D87D693-0C5D-545D-67F7-74B175609226}" dt="2024-04-24T15:54:50.066" v="418"/>
          <ac:picMkLst>
            <pc:docMk/>
            <pc:sldMk cId="2015567983" sldId="335"/>
            <ac:picMk id="9" creationId="{13D4AE59-0111-912E-F3F8-60B25E27913E}"/>
          </ac:picMkLst>
        </pc:picChg>
      </pc:sldChg>
      <pc:sldChg chg="addSp delSp modSp">
        <pc:chgData name="Viswanathan, Ayush" userId="S::viswan11@purdue.edu::e7ad88e1-4992-4e77-8359-eecf5a52c886" providerId="AD" clId="Web-{8D87D693-0C5D-545D-67F7-74B175609226}" dt="2024-04-24T15:54:05.829" v="411" actId="20577"/>
        <pc:sldMkLst>
          <pc:docMk/>
          <pc:sldMk cId="1741680479" sldId="336"/>
        </pc:sldMkLst>
        <pc:spChg chg="mod">
          <ac:chgData name="Viswanathan, Ayush" userId="S::viswan11@purdue.edu::e7ad88e1-4992-4e77-8359-eecf5a52c886" providerId="AD" clId="Web-{8D87D693-0C5D-545D-67F7-74B175609226}" dt="2024-04-24T15:54:05.829" v="411" actId="20577"/>
          <ac:spMkLst>
            <pc:docMk/>
            <pc:sldMk cId="1741680479" sldId="336"/>
            <ac:spMk id="2" creationId="{BB56A6D6-A152-8FDB-3295-06722049C10D}"/>
          </ac:spMkLst>
        </pc:spChg>
        <pc:spChg chg="mod">
          <ac:chgData name="Viswanathan, Ayush" userId="S::viswan11@purdue.edu::e7ad88e1-4992-4e77-8359-eecf5a52c886" providerId="AD" clId="Web-{8D87D693-0C5D-545D-67F7-74B175609226}" dt="2024-04-24T15:46:36.676" v="142" actId="20577"/>
          <ac:spMkLst>
            <pc:docMk/>
            <pc:sldMk cId="1741680479" sldId="336"/>
            <ac:spMk id="4" creationId="{27303A7A-E439-21EA-8354-4B17E90B91E1}"/>
          </ac:spMkLst>
        </pc:spChg>
        <pc:picChg chg="add mod">
          <ac:chgData name="Viswanathan, Ayush" userId="S::viswan11@purdue.edu::e7ad88e1-4992-4e77-8359-eecf5a52c886" providerId="AD" clId="Web-{8D87D693-0C5D-545D-67F7-74B175609226}" dt="2024-04-24T15:49:57.376" v="248" actId="1076"/>
          <ac:picMkLst>
            <pc:docMk/>
            <pc:sldMk cId="1741680479" sldId="336"/>
            <ac:picMk id="5" creationId="{51BBDAAB-A209-6D07-894C-2A2D81719FB0}"/>
          </ac:picMkLst>
        </pc:picChg>
        <pc:picChg chg="add mod">
          <ac:chgData name="Viswanathan, Ayush" userId="S::viswan11@purdue.edu::e7ad88e1-4992-4e77-8359-eecf5a52c886" providerId="AD" clId="Web-{8D87D693-0C5D-545D-67F7-74B175609226}" dt="2024-04-24T15:49:55.719" v="247" actId="1076"/>
          <ac:picMkLst>
            <pc:docMk/>
            <pc:sldMk cId="1741680479" sldId="336"/>
            <ac:picMk id="6" creationId="{47FC6229-E4ED-350A-143B-7A8B4B3E1205}"/>
          </ac:picMkLst>
        </pc:picChg>
        <pc:picChg chg="del">
          <ac:chgData name="Viswanathan, Ayush" userId="S::viswan11@purdue.edu::e7ad88e1-4992-4e77-8359-eecf5a52c886" providerId="AD" clId="Web-{8D87D693-0C5D-545D-67F7-74B175609226}" dt="2024-04-24T15:46:37.098" v="143"/>
          <ac:picMkLst>
            <pc:docMk/>
            <pc:sldMk cId="1741680479" sldId="336"/>
            <ac:picMk id="7" creationId="{D1C0173C-51DF-C8E9-FF10-55F3B846F4F3}"/>
          </ac:picMkLst>
        </pc:picChg>
        <pc:picChg chg="del">
          <ac:chgData name="Viswanathan, Ayush" userId="S::viswan11@purdue.edu::e7ad88e1-4992-4e77-8359-eecf5a52c886" providerId="AD" clId="Web-{8D87D693-0C5D-545D-67F7-74B175609226}" dt="2024-04-24T15:46:37.723" v="144"/>
          <ac:picMkLst>
            <pc:docMk/>
            <pc:sldMk cId="1741680479" sldId="336"/>
            <ac:picMk id="10" creationId="{29620B47-CCF1-D064-1D2A-617631A82A7A}"/>
          </ac:picMkLst>
        </pc:picChg>
      </pc:sldChg>
      <pc:sldChg chg="modSp">
        <pc:chgData name="Viswanathan, Ayush" userId="S::viswan11@purdue.edu::e7ad88e1-4992-4e77-8359-eecf5a52c886" providerId="AD" clId="Web-{8D87D693-0C5D-545D-67F7-74B175609226}" dt="2024-04-24T16:03:23.675" v="737" actId="20577"/>
        <pc:sldMkLst>
          <pc:docMk/>
          <pc:sldMk cId="1513182367" sldId="337"/>
        </pc:sldMkLst>
        <pc:spChg chg="mod">
          <ac:chgData name="Viswanathan, Ayush" userId="S::viswan11@purdue.edu::e7ad88e1-4992-4e77-8359-eecf5a52c886" providerId="AD" clId="Web-{8D87D693-0C5D-545D-67F7-74B175609226}" dt="2024-04-24T15:56:42.041" v="503" actId="20577"/>
          <ac:spMkLst>
            <pc:docMk/>
            <pc:sldMk cId="1513182367" sldId="337"/>
            <ac:spMk id="8" creationId="{066C16AC-0900-E8BB-07FA-9E13F4F2A634}"/>
          </ac:spMkLst>
        </pc:spChg>
        <pc:spChg chg="mod">
          <ac:chgData name="Viswanathan, Ayush" userId="S::viswan11@purdue.edu::e7ad88e1-4992-4e77-8359-eecf5a52c886" providerId="AD" clId="Web-{8D87D693-0C5D-545D-67F7-74B175609226}" dt="2024-04-24T16:03:23.675" v="737" actId="20577"/>
          <ac:spMkLst>
            <pc:docMk/>
            <pc:sldMk cId="1513182367" sldId="337"/>
            <ac:spMk id="10" creationId="{CCAF7A2A-6774-B325-EDD1-7BB169E12066}"/>
          </ac:spMkLst>
        </pc:spChg>
      </pc:sldChg>
      <pc:sldChg chg="add del replId">
        <pc:chgData name="Viswanathan, Ayush" userId="S::viswan11@purdue.edu::e7ad88e1-4992-4e77-8359-eecf5a52c886" providerId="AD" clId="Web-{8D87D693-0C5D-545D-67F7-74B175609226}" dt="2024-04-24T15:54:35.502" v="413"/>
        <pc:sldMkLst>
          <pc:docMk/>
          <pc:sldMk cId="327910489" sldId="338"/>
        </pc:sldMkLst>
      </pc:sldChg>
      <pc:sldChg chg="addSp delSp modSp add replId">
        <pc:chgData name="Viswanathan, Ayush" userId="S::viswan11@purdue.edu::e7ad88e1-4992-4e77-8359-eecf5a52c886" providerId="AD" clId="Web-{8D87D693-0C5D-545D-67F7-74B175609226}" dt="2024-04-24T16:45:32.847" v="1107" actId="1076"/>
        <pc:sldMkLst>
          <pc:docMk/>
          <pc:sldMk cId="570942026" sldId="338"/>
        </pc:sldMkLst>
        <pc:grpChg chg="del">
          <ac:chgData name="Viswanathan, Ayush" userId="S::viswan11@purdue.edu::e7ad88e1-4992-4e77-8359-eecf5a52c886" providerId="AD" clId="Web-{8D87D693-0C5D-545D-67F7-74B175609226}" dt="2024-04-24T16:03:27.957" v="741"/>
          <ac:grpSpMkLst>
            <pc:docMk/>
            <pc:sldMk cId="570942026" sldId="338"/>
            <ac:grpSpMk id="2" creationId="{7B89B306-552A-BD9E-4FF2-22E843EBB8A5}"/>
          </ac:grpSpMkLst>
        </pc:grpChg>
        <pc:picChg chg="add mod">
          <ac:chgData name="Viswanathan, Ayush" userId="S::viswan11@purdue.edu::e7ad88e1-4992-4e77-8359-eecf5a52c886" providerId="AD" clId="Web-{8D87D693-0C5D-545D-67F7-74B175609226}" dt="2024-04-24T16:45:32.847" v="1107" actId="1076"/>
          <ac:picMkLst>
            <pc:docMk/>
            <pc:sldMk cId="570942026" sldId="338"/>
            <ac:picMk id="5" creationId="{BB416A41-C294-02C7-7BFF-964549E8018A}"/>
          </ac:picMkLst>
        </pc:picChg>
        <pc:picChg chg="del">
          <ac:chgData name="Viswanathan, Ayush" userId="S::viswan11@purdue.edu::e7ad88e1-4992-4e77-8359-eecf5a52c886" providerId="AD" clId="Web-{8D87D693-0C5D-545D-67F7-74B175609226}" dt="2024-04-24T16:03:26.426" v="738"/>
          <ac:picMkLst>
            <pc:docMk/>
            <pc:sldMk cId="570942026" sldId="338"/>
            <ac:picMk id="6" creationId="{83A21662-420E-A54C-2136-B0AD1FF039CD}"/>
          </ac:picMkLst>
        </pc:picChg>
        <pc:picChg chg="del">
          <ac:chgData name="Viswanathan, Ayush" userId="S::viswan11@purdue.edu::e7ad88e1-4992-4e77-8359-eecf5a52c886" providerId="AD" clId="Web-{8D87D693-0C5D-545D-67F7-74B175609226}" dt="2024-04-24T16:03:26.972" v="739"/>
          <ac:picMkLst>
            <pc:docMk/>
            <pc:sldMk cId="570942026" sldId="338"/>
            <ac:picMk id="8" creationId="{A3AABC5B-BCA2-6EBC-7BB6-8E3E60CD4155}"/>
          </ac:picMkLst>
        </pc:picChg>
        <pc:picChg chg="del">
          <ac:chgData name="Viswanathan, Ayush" userId="S::viswan11@purdue.edu::e7ad88e1-4992-4e77-8359-eecf5a52c886" providerId="AD" clId="Web-{8D87D693-0C5D-545D-67F7-74B175609226}" dt="2024-04-24T16:03:27.566" v="740"/>
          <ac:picMkLst>
            <pc:docMk/>
            <pc:sldMk cId="570942026" sldId="338"/>
            <ac:picMk id="9" creationId="{13D4AE59-0111-912E-F3F8-60B25E27913E}"/>
          </ac:picMkLst>
        </pc:picChg>
      </pc:sldChg>
      <pc:sldChg chg="addSp delSp modSp add ord replId">
        <pc:chgData name="Viswanathan, Ayush" userId="S::viswan11@purdue.edu::e7ad88e1-4992-4e77-8359-eecf5a52c886" providerId="AD" clId="Web-{8D87D693-0C5D-545D-67F7-74B175609226}" dt="2024-04-24T16:32:49.565" v="1075" actId="20577"/>
        <pc:sldMkLst>
          <pc:docMk/>
          <pc:sldMk cId="314978736" sldId="339"/>
        </pc:sldMkLst>
        <pc:spChg chg="mod">
          <ac:chgData name="Viswanathan, Ayush" userId="S::viswan11@purdue.edu::e7ad88e1-4992-4e77-8359-eecf5a52c886" providerId="AD" clId="Web-{8D87D693-0C5D-545D-67F7-74B175609226}" dt="2024-04-24T16:32:49.565" v="1075" actId="20577"/>
          <ac:spMkLst>
            <pc:docMk/>
            <pc:sldMk cId="314978736" sldId="339"/>
            <ac:spMk id="2" creationId="{BB56A6D6-A152-8FDB-3295-06722049C10D}"/>
          </ac:spMkLst>
        </pc:spChg>
        <pc:spChg chg="mod">
          <ac:chgData name="Viswanathan, Ayush" userId="S::viswan11@purdue.edu::e7ad88e1-4992-4e77-8359-eecf5a52c886" providerId="AD" clId="Web-{8D87D693-0C5D-545D-67F7-74B175609226}" dt="2024-04-24T16:01:47.044" v="672" actId="20577"/>
          <ac:spMkLst>
            <pc:docMk/>
            <pc:sldMk cId="314978736" sldId="339"/>
            <ac:spMk id="4" creationId="{27303A7A-E439-21EA-8354-4B17E90B91E1}"/>
          </ac:spMkLst>
        </pc:spChg>
        <pc:picChg chg="del">
          <ac:chgData name="Viswanathan, Ayush" userId="S::viswan11@purdue.edu::e7ad88e1-4992-4e77-8359-eecf5a52c886" providerId="AD" clId="Web-{8D87D693-0C5D-545D-67F7-74B175609226}" dt="2024-04-24T16:00:09.742" v="639"/>
          <ac:picMkLst>
            <pc:docMk/>
            <pc:sldMk cId="314978736" sldId="339"/>
            <ac:picMk id="5" creationId="{51BBDAAB-A209-6D07-894C-2A2D81719FB0}"/>
          </ac:picMkLst>
        </pc:picChg>
        <pc:picChg chg="del">
          <ac:chgData name="Viswanathan, Ayush" userId="S::viswan11@purdue.edu::e7ad88e1-4992-4e77-8359-eecf5a52c886" providerId="AD" clId="Web-{8D87D693-0C5D-545D-67F7-74B175609226}" dt="2024-04-24T16:00:11.460" v="640"/>
          <ac:picMkLst>
            <pc:docMk/>
            <pc:sldMk cId="314978736" sldId="339"/>
            <ac:picMk id="6" creationId="{47FC6229-E4ED-350A-143B-7A8B4B3E1205}"/>
          </ac:picMkLst>
        </pc:picChg>
        <pc:picChg chg="add mod">
          <ac:chgData name="Viswanathan, Ayush" userId="S::viswan11@purdue.edu::e7ad88e1-4992-4e77-8359-eecf5a52c886" providerId="AD" clId="Web-{8D87D693-0C5D-545D-67F7-74B175609226}" dt="2024-04-24T16:01:29.528" v="643" actId="1076"/>
          <ac:picMkLst>
            <pc:docMk/>
            <pc:sldMk cId="314978736" sldId="339"/>
            <ac:picMk id="7" creationId="{ADB00F6C-F5B5-1A64-1969-5106090186C2}"/>
          </ac:picMkLst>
        </pc:picChg>
      </pc:sldChg>
      <pc:sldChg chg="addSp delSp modSp add replId">
        <pc:chgData name="Viswanathan, Ayush" userId="S::viswan11@purdue.edu::e7ad88e1-4992-4e77-8359-eecf5a52c886" providerId="AD" clId="Web-{8D87D693-0C5D-545D-67F7-74B175609226}" dt="2024-04-24T17:49:13.325" v="1159" actId="1076"/>
        <pc:sldMkLst>
          <pc:docMk/>
          <pc:sldMk cId="3236323005" sldId="340"/>
        </pc:sldMkLst>
        <pc:spChg chg="mod">
          <ac:chgData name="Viswanathan, Ayush" userId="S::viswan11@purdue.edu::e7ad88e1-4992-4e77-8359-eecf5a52c886" providerId="AD" clId="Web-{8D87D693-0C5D-545D-67F7-74B175609226}" dt="2024-04-24T16:46:18.146" v="1127" actId="20577"/>
          <ac:spMkLst>
            <pc:docMk/>
            <pc:sldMk cId="3236323005" sldId="340"/>
            <ac:spMk id="4" creationId="{27303A7A-E439-21EA-8354-4B17E90B91E1}"/>
          </ac:spMkLst>
        </pc:spChg>
        <pc:spChg chg="add del">
          <ac:chgData name="Viswanathan, Ayush" userId="S::viswan11@purdue.edu::e7ad88e1-4992-4e77-8359-eecf5a52c886" providerId="AD" clId="Web-{8D87D693-0C5D-545D-67F7-74B175609226}" dt="2024-04-24T17:31:50.188" v="1133"/>
          <ac:spMkLst>
            <pc:docMk/>
            <pc:sldMk cId="3236323005" sldId="340"/>
            <ac:spMk id="5" creationId="{74137489-580B-6B35-CDB0-BCF55E055262}"/>
          </ac:spMkLst>
        </pc:spChg>
        <pc:spChg chg="add del mod">
          <ac:chgData name="Viswanathan, Ayush" userId="S::viswan11@purdue.edu::e7ad88e1-4992-4e77-8359-eecf5a52c886" providerId="AD" clId="Web-{8D87D693-0C5D-545D-67F7-74B175609226}" dt="2024-04-24T17:32:11.079" v="1138"/>
          <ac:spMkLst>
            <pc:docMk/>
            <pc:sldMk cId="3236323005" sldId="340"/>
            <ac:spMk id="6" creationId="{AC246C0B-F0DE-33B4-EE11-FABA4484E41C}"/>
          </ac:spMkLst>
        </pc:spChg>
        <pc:spChg chg="add mod">
          <ac:chgData name="Viswanathan, Ayush" userId="S::viswan11@purdue.edu::e7ad88e1-4992-4e77-8359-eecf5a52c886" providerId="AD" clId="Web-{8D87D693-0C5D-545D-67F7-74B175609226}" dt="2024-04-24T17:49:09.028" v="1158" actId="1076"/>
          <ac:spMkLst>
            <pc:docMk/>
            <pc:sldMk cId="3236323005" sldId="340"/>
            <ac:spMk id="8" creationId="{F9562B8C-9204-07F1-E0EE-D84442CD48AC}"/>
          </ac:spMkLst>
        </pc:spChg>
        <pc:picChg chg="add mod">
          <ac:chgData name="Viswanathan, Ayush" userId="S::viswan11@purdue.edu::e7ad88e1-4992-4e77-8359-eecf5a52c886" providerId="AD" clId="Web-{8D87D693-0C5D-545D-67F7-74B175609226}" dt="2024-04-24T17:49:13.325" v="1159" actId="1076"/>
          <ac:picMkLst>
            <pc:docMk/>
            <pc:sldMk cId="3236323005" sldId="340"/>
            <ac:picMk id="2" creationId="{28E21652-B64C-EC09-9EC9-D7051C14504C}"/>
          </ac:picMkLst>
        </pc:picChg>
        <pc:picChg chg="del">
          <ac:chgData name="Viswanathan, Ayush" userId="S::viswan11@purdue.edu::e7ad88e1-4992-4e77-8359-eecf5a52c886" providerId="AD" clId="Web-{8D87D693-0C5D-545D-67F7-74B175609226}" dt="2024-04-24T16:46:05.614" v="1109"/>
          <ac:picMkLst>
            <pc:docMk/>
            <pc:sldMk cId="3236323005" sldId="340"/>
            <ac:picMk id="5" creationId="{BB416A41-C294-02C7-7BFF-964549E8018A}"/>
          </ac:picMkLst>
        </pc:picChg>
      </pc:sldChg>
    </pc:docChg>
  </pc:docChgLst>
  <pc:docChgLst>
    <pc:chgData name="joe misenar" userId="e48244e06ea7b01d" providerId="LiveId" clId="{122C2E37-165A-43BC-966A-4D0FD71E4575}"/>
    <pc:docChg chg="undo custSel delSld modSld modMainMaster">
      <pc:chgData name="joe misenar" userId="e48244e06ea7b01d" providerId="LiveId" clId="{122C2E37-165A-43BC-966A-4D0FD71E4575}" dt="2024-01-09T04:04:58.739" v="184" actId="14100"/>
      <pc:docMkLst>
        <pc:docMk/>
      </pc:docMkLst>
      <pc:sldChg chg="addSp delSp modSp mod">
        <pc:chgData name="joe misenar" userId="e48244e06ea7b01d" providerId="LiveId" clId="{122C2E37-165A-43BC-966A-4D0FD71E4575}" dt="2024-01-09T03:20:44.736" v="8" actId="478"/>
        <pc:sldMkLst>
          <pc:docMk/>
          <pc:sldMk cId="0" sldId="257"/>
        </pc:sldMkLst>
        <pc:spChg chg="del">
          <ac:chgData name="joe misenar" userId="e48244e06ea7b01d" providerId="LiveId" clId="{122C2E37-165A-43BC-966A-4D0FD71E4575}" dt="2024-01-09T03:20:44.736" v="8" actId="478"/>
          <ac:spMkLst>
            <pc:docMk/>
            <pc:sldMk cId="0" sldId="257"/>
            <ac:spMk id="268" creationId="{00000000-0000-0000-0000-000000000000}"/>
          </ac:spMkLst>
        </pc:spChg>
        <pc:picChg chg="add del mod">
          <ac:chgData name="joe misenar" userId="e48244e06ea7b01d" providerId="LiveId" clId="{122C2E37-165A-43BC-966A-4D0FD71E4575}" dt="2024-01-09T03:19:11.138" v="2"/>
          <ac:picMkLst>
            <pc:docMk/>
            <pc:sldMk cId="0" sldId="257"/>
            <ac:picMk id="2" creationId="{CAA07E00-75A9-B17C-5566-FA9A43FF4478}"/>
          </ac:picMkLst>
        </pc:picChg>
      </pc:sldChg>
      <pc:sldChg chg="delSp modSp mod">
        <pc:chgData name="joe misenar" userId="e48244e06ea7b01d" providerId="LiveId" clId="{122C2E37-165A-43BC-966A-4D0FD71E4575}" dt="2024-01-09T04:03:43.710" v="174" actId="1076"/>
        <pc:sldMkLst>
          <pc:docMk/>
          <pc:sldMk cId="0" sldId="262"/>
        </pc:sldMkLst>
        <pc:spChg chg="mod">
          <ac:chgData name="joe misenar" userId="e48244e06ea7b01d" providerId="LiveId" clId="{122C2E37-165A-43BC-966A-4D0FD71E4575}" dt="2024-01-09T04:03:43.710" v="174" actId="1076"/>
          <ac:spMkLst>
            <pc:docMk/>
            <pc:sldMk cId="0" sldId="262"/>
            <ac:spMk id="306" creationId="{00000000-0000-0000-0000-000000000000}"/>
          </ac:spMkLst>
        </pc:spChg>
        <pc:spChg chg="del">
          <ac:chgData name="joe misenar" userId="e48244e06ea7b01d" providerId="LiveId" clId="{122C2E37-165A-43BC-966A-4D0FD71E4575}" dt="2024-01-09T03:35:47.334" v="14" actId="478"/>
          <ac:spMkLst>
            <pc:docMk/>
            <pc:sldMk cId="0" sldId="262"/>
            <ac:spMk id="308" creationId="{00000000-0000-0000-0000-000000000000}"/>
          </ac:spMkLst>
        </pc:spChg>
      </pc:sldChg>
      <pc:sldChg chg="del">
        <pc:chgData name="joe misenar" userId="e48244e06ea7b01d" providerId="LiveId" clId="{122C2E37-165A-43BC-966A-4D0FD71E4575}" dt="2024-01-09T03:35:43.514" v="13" actId="47"/>
        <pc:sldMkLst>
          <pc:docMk/>
          <pc:sldMk cId="3012149069" sldId="270"/>
        </pc:sldMkLst>
      </pc:sldChg>
      <pc:sldChg chg="modSp mod">
        <pc:chgData name="joe misenar" userId="e48244e06ea7b01d" providerId="LiveId" clId="{122C2E37-165A-43BC-966A-4D0FD71E4575}" dt="2024-01-09T04:04:07.762" v="179" actId="1076"/>
        <pc:sldMkLst>
          <pc:docMk/>
          <pc:sldMk cId="1366256111" sldId="276"/>
        </pc:sldMkLst>
        <pc:spChg chg="mod">
          <ac:chgData name="joe misenar" userId="e48244e06ea7b01d" providerId="LiveId" clId="{122C2E37-165A-43BC-966A-4D0FD71E4575}" dt="2024-01-09T04:04:07.762" v="179" actId="1076"/>
          <ac:spMkLst>
            <pc:docMk/>
            <pc:sldMk cId="1366256111" sldId="276"/>
            <ac:spMk id="4" creationId="{A52B6D28-1756-1657-DDA3-392CE77FEB40}"/>
          </ac:spMkLst>
        </pc:spChg>
        <pc:spChg chg="mod">
          <ac:chgData name="joe misenar" userId="e48244e06ea7b01d" providerId="LiveId" clId="{122C2E37-165A-43BC-966A-4D0FD71E4575}" dt="2024-01-09T04:04:07.762" v="179" actId="1076"/>
          <ac:spMkLst>
            <pc:docMk/>
            <pc:sldMk cId="1366256111" sldId="276"/>
            <ac:spMk id="10" creationId="{B43F0E93-23A9-691A-8B09-C5A3A24529A0}"/>
          </ac:spMkLst>
        </pc:spChg>
        <pc:spChg chg="mod">
          <ac:chgData name="joe misenar" userId="e48244e06ea7b01d" providerId="LiveId" clId="{122C2E37-165A-43BC-966A-4D0FD71E4575}" dt="2024-01-09T04:04:07.762" v="179" actId="1076"/>
          <ac:spMkLst>
            <pc:docMk/>
            <pc:sldMk cId="1366256111" sldId="276"/>
            <ac:spMk id="12" creationId="{C7CFB48A-D99B-8ABC-7C76-E717AC559EBF}"/>
          </ac:spMkLst>
        </pc:spChg>
        <pc:spChg chg="mod">
          <ac:chgData name="joe misenar" userId="e48244e06ea7b01d" providerId="LiveId" clId="{122C2E37-165A-43BC-966A-4D0FD71E4575}" dt="2024-01-09T04:04:07.762" v="179" actId="1076"/>
          <ac:spMkLst>
            <pc:docMk/>
            <pc:sldMk cId="1366256111" sldId="276"/>
            <ac:spMk id="13" creationId="{81E5D6F6-0ABC-9DB9-808D-640BFB667D6B}"/>
          </ac:spMkLst>
        </pc:spChg>
        <pc:picChg chg="mod">
          <ac:chgData name="joe misenar" userId="e48244e06ea7b01d" providerId="LiveId" clId="{122C2E37-165A-43BC-966A-4D0FD71E4575}" dt="2024-01-09T04:03:59.012" v="178" actId="1076"/>
          <ac:picMkLst>
            <pc:docMk/>
            <pc:sldMk cId="1366256111" sldId="276"/>
            <ac:picMk id="11" creationId="{64653F77-11AB-D9AC-ABA1-9AAE81C242D9}"/>
          </ac:picMkLst>
        </pc:picChg>
      </pc:sldChg>
      <pc:sldChg chg="modSp mod">
        <pc:chgData name="joe misenar" userId="e48244e06ea7b01d" providerId="LiveId" clId="{122C2E37-165A-43BC-966A-4D0FD71E4575}" dt="2024-01-09T03:20:32.042" v="7" actId="1076"/>
        <pc:sldMkLst>
          <pc:docMk/>
          <pc:sldMk cId="2404670457" sldId="279"/>
        </pc:sldMkLst>
        <pc:spChg chg="mod">
          <ac:chgData name="joe misenar" userId="e48244e06ea7b01d" providerId="LiveId" clId="{122C2E37-165A-43BC-966A-4D0FD71E4575}" dt="2024-01-09T03:20:32.042" v="7" actId="1076"/>
          <ac:spMkLst>
            <pc:docMk/>
            <pc:sldMk cId="2404670457" sldId="279"/>
            <ac:spMk id="6" creationId="{897EB017-EE54-D466-7DE2-A96E30BA58DE}"/>
          </ac:spMkLst>
        </pc:spChg>
      </pc:sldChg>
      <pc:sldChg chg="modSp mod">
        <pc:chgData name="joe misenar" userId="e48244e06ea7b01d" providerId="LiveId" clId="{122C2E37-165A-43BC-966A-4D0FD71E4575}" dt="2024-01-09T04:04:58.739" v="184" actId="14100"/>
        <pc:sldMkLst>
          <pc:docMk/>
          <pc:sldMk cId="2856299348" sldId="280"/>
        </pc:sldMkLst>
        <pc:spChg chg="mod">
          <ac:chgData name="joe misenar" userId="e48244e06ea7b01d" providerId="LiveId" clId="{122C2E37-165A-43BC-966A-4D0FD71E4575}" dt="2024-01-09T04:04:58.739" v="184" actId="14100"/>
          <ac:spMkLst>
            <pc:docMk/>
            <pc:sldMk cId="2856299348" sldId="280"/>
            <ac:spMk id="9" creationId="{C8CA6E03-0669-ECDC-AE02-D7C667C2E8D6}"/>
          </ac:spMkLst>
        </pc:spChg>
        <pc:spChg chg="mod">
          <ac:chgData name="joe misenar" userId="e48244e06ea7b01d" providerId="LiveId" clId="{122C2E37-165A-43BC-966A-4D0FD71E4575}" dt="2024-01-09T04:04:32.198" v="183" actId="14100"/>
          <ac:spMkLst>
            <pc:docMk/>
            <pc:sldMk cId="2856299348" sldId="280"/>
            <ac:spMk id="16" creationId="{C5FB66D8-29D4-E05D-4F98-E4A464A8B285}"/>
          </ac:spMkLst>
        </pc:spChg>
      </pc:sldChg>
      <pc:sldChg chg="delSp modSp mod delAnim">
        <pc:chgData name="joe misenar" userId="e48244e06ea7b01d" providerId="LiveId" clId="{122C2E37-165A-43BC-966A-4D0FD71E4575}" dt="2024-01-09T03:24:48.050" v="10" actId="478"/>
        <pc:sldMkLst>
          <pc:docMk/>
          <pc:sldMk cId="1015180144" sldId="286"/>
        </pc:sldMkLst>
        <pc:spChg chg="del mod">
          <ac:chgData name="joe misenar" userId="e48244e06ea7b01d" providerId="LiveId" clId="{122C2E37-165A-43BC-966A-4D0FD71E4575}" dt="2024-01-09T03:24:48.050" v="10" actId="478"/>
          <ac:spMkLst>
            <pc:docMk/>
            <pc:sldMk cId="1015180144" sldId="286"/>
            <ac:spMk id="4" creationId="{CD36955F-6B94-145E-884A-07E777DD2814}"/>
          </ac:spMkLst>
        </pc:spChg>
      </pc:sldChg>
      <pc:sldChg chg="modSp mod">
        <pc:chgData name="joe misenar" userId="e48244e06ea7b01d" providerId="LiveId" clId="{122C2E37-165A-43BC-966A-4D0FD71E4575}" dt="2024-01-09T03:25:06.368" v="12" actId="1076"/>
        <pc:sldMkLst>
          <pc:docMk/>
          <pc:sldMk cId="3067773317" sldId="291"/>
        </pc:sldMkLst>
        <pc:spChg chg="mod">
          <ac:chgData name="joe misenar" userId="e48244e06ea7b01d" providerId="LiveId" clId="{122C2E37-165A-43BC-966A-4D0FD71E4575}" dt="2024-01-09T03:25:06.368" v="12" actId="1076"/>
          <ac:spMkLst>
            <pc:docMk/>
            <pc:sldMk cId="3067773317" sldId="291"/>
            <ac:spMk id="2" creationId="{7CAD7627-A5C8-F8F2-FA72-0BD6BB8B63B3}"/>
          </ac:spMkLst>
        </pc:spChg>
      </pc:sldChg>
      <pc:sldChg chg="del">
        <pc:chgData name="joe misenar" userId="e48244e06ea7b01d" providerId="LiveId" clId="{122C2E37-165A-43BC-966A-4D0FD71E4575}" dt="2024-01-09T03:40:29.712" v="18" actId="47"/>
        <pc:sldMkLst>
          <pc:docMk/>
          <pc:sldMk cId="3949255742" sldId="297"/>
        </pc:sldMkLst>
      </pc:sldChg>
      <pc:sldChg chg="addSp delSp modSp mod delAnim modAnim">
        <pc:chgData name="joe misenar" userId="e48244e06ea7b01d" providerId="LiveId" clId="{122C2E37-165A-43BC-966A-4D0FD71E4575}" dt="2024-01-09T03:59:24.635" v="159"/>
        <pc:sldMkLst>
          <pc:docMk/>
          <pc:sldMk cId="3716591050" sldId="298"/>
        </pc:sldMkLst>
        <pc:spChg chg="add mod">
          <ac:chgData name="joe misenar" userId="e48244e06ea7b01d" providerId="LiveId" clId="{122C2E37-165A-43BC-966A-4D0FD71E4575}" dt="2024-01-09T03:48:04.211" v="118" actId="20577"/>
          <ac:spMkLst>
            <pc:docMk/>
            <pc:sldMk cId="3716591050" sldId="298"/>
            <ac:spMk id="7" creationId="{ED284CBE-F29B-A9ED-2D9D-5D7000758CF0}"/>
          </ac:spMkLst>
        </pc:spChg>
        <pc:spChg chg="add mod">
          <ac:chgData name="joe misenar" userId="e48244e06ea7b01d" providerId="LiveId" clId="{122C2E37-165A-43BC-966A-4D0FD71E4575}" dt="2024-01-09T03:44:46.300" v="50" actId="20577"/>
          <ac:spMkLst>
            <pc:docMk/>
            <pc:sldMk cId="3716591050" sldId="298"/>
            <ac:spMk id="9" creationId="{4208049B-9C76-B4D9-AE5F-BA0572B52738}"/>
          </ac:spMkLst>
        </pc:spChg>
        <pc:spChg chg="add mod">
          <ac:chgData name="joe misenar" userId="e48244e06ea7b01d" providerId="LiveId" clId="{122C2E37-165A-43BC-966A-4D0FD71E4575}" dt="2024-01-09T03:44:57.592" v="64" actId="20577"/>
          <ac:spMkLst>
            <pc:docMk/>
            <pc:sldMk cId="3716591050" sldId="298"/>
            <ac:spMk id="10" creationId="{68EEBF87-0172-EC66-17FC-50A510F227C2}"/>
          </ac:spMkLst>
        </pc:spChg>
        <pc:spChg chg="add mod">
          <ac:chgData name="joe misenar" userId="e48244e06ea7b01d" providerId="LiveId" clId="{122C2E37-165A-43BC-966A-4D0FD71E4575}" dt="2024-01-09T03:46:03.993" v="96" actId="20577"/>
          <ac:spMkLst>
            <pc:docMk/>
            <pc:sldMk cId="3716591050" sldId="298"/>
            <ac:spMk id="17" creationId="{C9CCBCDA-15AD-F69D-6B55-BCF06A283571}"/>
          </ac:spMkLst>
        </pc:spChg>
        <pc:picChg chg="add del mod">
          <ac:chgData name="joe misenar" userId="e48244e06ea7b01d" providerId="LiveId" clId="{122C2E37-165A-43BC-966A-4D0FD71E4575}" dt="2024-01-09T03:41:45.968" v="22" actId="478"/>
          <ac:picMkLst>
            <pc:docMk/>
            <pc:sldMk cId="3716591050" sldId="298"/>
            <ac:picMk id="6" creationId="{28E6FB05-E61C-7771-E194-D20787B701FC}"/>
          </ac:picMkLst>
        </pc:picChg>
        <pc:picChg chg="del">
          <ac:chgData name="joe misenar" userId="e48244e06ea7b01d" providerId="LiveId" clId="{122C2E37-165A-43BC-966A-4D0FD71E4575}" dt="2024-01-09T03:57:40.544" v="136" actId="478"/>
          <ac:picMkLst>
            <pc:docMk/>
            <pc:sldMk cId="3716591050" sldId="298"/>
            <ac:picMk id="16" creationId="{F5820B54-CF75-DDA9-B1D1-4A4B19BAFE70}"/>
          </ac:picMkLst>
        </pc:picChg>
        <pc:picChg chg="add mod">
          <ac:chgData name="joe misenar" userId="e48244e06ea7b01d" providerId="LiveId" clId="{122C2E37-165A-43BC-966A-4D0FD71E4575}" dt="2024-01-09T03:58:19.532" v="149" actId="208"/>
          <ac:picMkLst>
            <pc:docMk/>
            <pc:sldMk cId="3716591050" sldId="298"/>
            <ac:picMk id="19" creationId="{E6934B5B-AC23-1CEC-A671-4F798018633D}"/>
          </ac:picMkLst>
        </pc:picChg>
        <pc:picChg chg="mod">
          <ac:chgData name="joe misenar" userId="e48244e06ea7b01d" providerId="LiveId" clId="{122C2E37-165A-43BC-966A-4D0FD71E4575}" dt="2024-01-09T03:57:56.607" v="143" actId="1076"/>
          <ac:picMkLst>
            <pc:docMk/>
            <pc:sldMk cId="3716591050" sldId="298"/>
            <ac:picMk id="3076" creationId="{403C3B43-54C7-4BB4-177B-70A0A8203FEC}"/>
          </ac:picMkLst>
        </pc:picChg>
      </pc:sldChg>
      <pc:sldChg chg="addSp delSp modSp mod modAnim">
        <pc:chgData name="joe misenar" userId="e48244e06ea7b01d" providerId="LiveId" clId="{122C2E37-165A-43BC-966A-4D0FD71E4575}" dt="2024-01-09T04:02:38.624" v="173"/>
        <pc:sldMkLst>
          <pc:docMk/>
          <pc:sldMk cId="2340084719" sldId="299"/>
        </pc:sldMkLst>
        <pc:spChg chg="add mod">
          <ac:chgData name="joe misenar" userId="e48244e06ea7b01d" providerId="LiveId" clId="{122C2E37-165A-43BC-966A-4D0FD71E4575}" dt="2024-01-09T04:00:12.842" v="163" actId="1076"/>
          <ac:spMkLst>
            <pc:docMk/>
            <pc:sldMk cId="2340084719" sldId="299"/>
            <ac:spMk id="10" creationId="{CC2445B4-ACCF-F834-B3EC-73F7F0DA6932}"/>
          </ac:spMkLst>
        </pc:spChg>
        <pc:spChg chg="add mod">
          <ac:chgData name="joe misenar" userId="e48244e06ea7b01d" providerId="LiveId" clId="{122C2E37-165A-43BC-966A-4D0FD71E4575}" dt="2024-01-09T04:00:32.888" v="167" actId="1076"/>
          <ac:spMkLst>
            <pc:docMk/>
            <pc:sldMk cId="2340084719" sldId="299"/>
            <ac:spMk id="17" creationId="{4F44DF47-AC44-CA40-7A86-ACDBB69375C3}"/>
          </ac:spMkLst>
        </pc:spChg>
        <pc:spChg chg="add mod">
          <ac:chgData name="joe misenar" userId="e48244e06ea7b01d" providerId="LiveId" clId="{122C2E37-165A-43BC-966A-4D0FD71E4575}" dt="2024-01-09T04:00:47.776" v="170" actId="1076"/>
          <ac:spMkLst>
            <pc:docMk/>
            <pc:sldMk cId="2340084719" sldId="299"/>
            <ac:spMk id="18" creationId="{169D6076-F992-2F6D-4B3C-D0439CFA622C}"/>
          </ac:spMkLst>
        </pc:spChg>
        <pc:spChg chg="add mod">
          <ac:chgData name="joe misenar" userId="e48244e06ea7b01d" providerId="LiveId" clId="{122C2E37-165A-43BC-966A-4D0FD71E4575}" dt="2024-01-09T04:00:59.527" v="172" actId="1076"/>
          <ac:spMkLst>
            <pc:docMk/>
            <pc:sldMk cId="2340084719" sldId="299"/>
            <ac:spMk id="19" creationId="{27C50132-70F0-EB1B-5D61-EBBDE6F23FD6}"/>
          </ac:spMkLst>
        </pc:spChg>
        <pc:picChg chg="add mod">
          <ac:chgData name="joe misenar" userId="e48244e06ea7b01d" providerId="LiveId" clId="{122C2E37-165A-43BC-966A-4D0FD71E4575}" dt="2024-01-09T03:58:41.671" v="154" actId="1076"/>
          <ac:picMkLst>
            <pc:docMk/>
            <pc:sldMk cId="2340084719" sldId="299"/>
            <ac:picMk id="9" creationId="{1DFBEA83-73AF-9EC5-8AB6-640241F2CB5E}"/>
          </ac:picMkLst>
        </pc:picChg>
        <pc:picChg chg="del">
          <ac:chgData name="joe misenar" userId="e48244e06ea7b01d" providerId="LiveId" clId="{122C2E37-165A-43BC-966A-4D0FD71E4575}" dt="2024-01-09T03:58:29.883" v="150" actId="478"/>
          <ac:picMkLst>
            <pc:docMk/>
            <pc:sldMk cId="2340084719" sldId="299"/>
            <ac:picMk id="16" creationId="{F5820B54-CF75-DDA9-B1D1-4A4B19BAFE70}"/>
          </ac:picMkLst>
        </pc:picChg>
      </pc:sldChg>
      <pc:sldMasterChg chg="delSldLayout modSldLayout">
        <pc:chgData name="joe misenar" userId="e48244e06ea7b01d" providerId="LiveId" clId="{122C2E37-165A-43BC-966A-4D0FD71E4575}" dt="2024-01-09T03:35:43.514" v="13" actId="47"/>
        <pc:sldMasterMkLst>
          <pc:docMk/>
          <pc:sldMasterMk cId="0" sldId="2147483648"/>
        </pc:sldMasterMkLst>
        <pc:sldLayoutChg chg="setBg">
          <pc:chgData name="joe misenar" userId="e48244e06ea7b01d" providerId="LiveId" clId="{122C2E37-165A-43BC-966A-4D0FD71E4575}" dt="2024-01-09T03:20:05.040" v="4"/>
          <pc:sldLayoutMkLst>
            <pc:docMk/>
            <pc:sldMasterMk cId="0" sldId="2147483648"/>
            <pc:sldLayoutMk cId="0" sldId="2147483653"/>
          </pc:sldLayoutMkLst>
        </pc:sldLayoutChg>
        <pc:sldLayoutChg chg="del">
          <pc:chgData name="joe misenar" userId="e48244e06ea7b01d" providerId="LiveId" clId="{122C2E37-165A-43BC-966A-4D0FD71E4575}" dt="2024-01-09T03:35:43.514" v="13" actId="47"/>
          <pc:sldLayoutMkLst>
            <pc:docMk/>
            <pc:sldMasterMk cId="0" sldId="2147483648"/>
            <pc:sldLayoutMk cId="0" sldId="2147483658"/>
          </pc:sldLayoutMkLst>
        </pc:sldLayoutChg>
      </pc:sldMasterChg>
    </pc:docChg>
  </pc:docChgLst>
  <pc:docChgLst>
    <pc:chgData name="Cameron Mostoufi" userId="20050bc7ebf3fa43" providerId="Windows Live" clId="Web-{FF2D5E91-5769-405A-8B6F-FC411FA45FCB}"/>
    <pc:docChg chg="addSld modSld">
      <pc:chgData name="Cameron Mostoufi" userId="20050bc7ebf3fa43" providerId="Windows Live" clId="Web-{FF2D5E91-5769-405A-8B6F-FC411FA45FCB}" dt="2024-01-09T03:07:20.908" v="151" actId="1076"/>
      <pc:docMkLst>
        <pc:docMk/>
      </pc:docMkLst>
      <pc:sldChg chg="addSp delSp modSp">
        <pc:chgData name="Cameron Mostoufi" userId="20050bc7ebf3fa43" providerId="Windows Live" clId="Web-{FF2D5E91-5769-405A-8B6F-FC411FA45FCB}" dt="2024-01-09T02:19:55.117" v="95"/>
        <pc:sldMkLst>
          <pc:docMk/>
          <pc:sldMk cId="0" sldId="259"/>
        </pc:sldMkLst>
        <pc:spChg chg="add mod">
          <ac:chgData name="Cameron Mostoufi" userId="20050bc7ebf3fa43" providerId="Windows Live" clId="Web-{FF2D5E91-5769-405A-8B6F-FC411FA45FCB}" dt="2024-01-09T02:19:46.180" v="93"/>
          <ac:spMkLst>
            <pc:docMk/>
            <pc:sldMk cId="0" sldId="259"/>
            <ac:spMk id="12" creationId="{6B36EB3C-4A84-03C8-98D7-3DD67A7D35FE}"/>
          </ac:spMkLst>
        </pc:spChg>
        <pc:spChg chg="del">
          <ac:chgData name="Cameron Mostoufi" userId="20050bc7ebf3fa43" providerId="Windows Live" clId="Web-{FF2D5E91-5769-405A-8B6F-FC411FA45FCB}" dt="2024-01-09T02:19:46.180" v="93"/>
          <ac:spMkLst>
            <pc:docMk/>
            <pc:sldMk cId="0" sldId="259"/>
            <ac:spMk id="283" creationId="{00000000-0000-0000-0000-000000000000}"/>
          </ac:spMkLst>
        </pc:spChg>
        <pc:grpChg chg="add del mod">
          <ac:chgData name="Cameron Mostoufi" userId="20050bc7ebf3fa43" providerId="Windows Live" clId="Web-{FF2D5E91-5769-405A-8B6F-FC411FA45FCB}" dt="2024-01-09T02:02:42.843" v="66"/>
          <ac:grpSpMkLst>
            <pc:docMk/>
            <pc:sldMk cId="0" sldId="259"/>
            <ac:grpSpMk id="5" creationId="{50A07092-A882-8004-F226-83CC0853EBA5}"/>
          </ac:grpSpMkLst>
        </pc:grpChg>
        <pc:grpChg chg="add">
          <ac:chgData name="Cameron Mostoufi" userId="20050bc7ebf3fa43" providerId="Windows Live" clId="Web-{FF2D5E91-5769-405A-8B6F-FC411FA45FCB}" dt="2024-01-09T02:02:45.874" v="67"/>
          <ac:grpSpMkLst>
            <pc:docMk/>
            <pc:sldMk cId="0" sldId="259"/>
            <ac:grpSpMk id="9" creationId="{6124D01F-5AD7-0DCA-1D27-23364DE79E4F}"/>
          </ac:grpSpMkLst>
        </pc:grpChg>
        <pc:picChg chg="add mod modCrop">
          <ac:chgData name="Cameron Mostoufi" userId="20050bc7ebf3fa43" providerId="Windows Live" clId="Web-{FF2D5E91-5769-405A-8B6F-FC411FA45FCB}" dt="2024-01-09T02:15:42.799" v="75" actId="14100"/>
          <ac:picMkLst>
            <pc:docMk/>
            <pc:sldMk cId="0" sldId="259"/>
            <ac:picMk id="10" creationId="{4DE35B36-F5C9-AA85-D505-A0CA9E2B20E0}"/>
          </ac:picMkLst>
        </pc:picChg>
        <pc:picChg chg="add ord">
          <ac:chgData name="Cameron Mostoufi" userId="20050bc7ebf3fa43" providerId="Windows Live" clId="Web-{FF2D5E91-5769-405A-8B6F-FC411FA45FCB}" dt="2024-01-09T02:19:55.117" v="95"/>
          <ac:picMkLst>
            <pc:docMk/>
            <pc:sldMk cId="0" sldId="259"/>
            <ac:picMk id="14" creationId="{E348DD18-95E9-B789-185B-9C5079CD6F86}"/>
          </ac:picMkLst>
        </pc:picChg>
      </pc:sldChg>
      <pc:sldChg chg="addSp modSp addAnim delAnim modAnim">
        <pc:chgData name="Cameron Mostoufi" userId="20050bc7ebf3fa43" providerId="Windows Live" clId="Web-{FF2D5E91-5769-405A-8B6F-FC411FA45FCB}" dt="2024-01-09T01:58:54.554" v="62"/>
        <pc:sldMkLst>
          <pc:docMk/>
          <pc:sldMk cId="2301253227" sldId="277"/>
        </pc:sldMkLst>
        <pc:spChg chg="mod">
          <ac:chgData name="Cameron Mostoufi" userId="20050bc7ebf3fa43" providerId="Windows Live" clId="Web-{FF2D5E91-5769-405A-8B6F-FC411FA45FCB}" dt="2024-01-09T01:50:24.308" v="13" actId="1076"/>
          <ac:spMkLst>
            <pc:docMk/>
            <pc:sldMk cId="2301253227" sldId="277"/>
            <ac:spMk id="6" creationId="{38EB744B-3D4C-39EF-60E3-3B198A6BE2AD}"/>
          </ac:spMkLst>
        </pc:spChg>
        <pc:spChg chg="mod">
          <ac:chgData name="Cameron Mostoufi" userId="20050bc7ebf3fa43" providerId="Windows Live" clId="Web-{FF2D5E91-5769-405A-8B6F-FC411FA45FCB}" dt="2024-01-09T01:50:58.387" v="18"/>
          <ac:spMkLst>
            <pc:docMk/>
            <pc:sldMk cId="2301253227" sldId="277"/>
            <ac:spMk id="7" creationId="{867C11B1-19E6-60A8-1242-3BF0060F210E}"/>
          </ac:spMkLst>
        </pc:spChg>
        <pc:spChg chg="add mod">
          <ac:chgData name="Cameron Mostoufi" userId="20050bc7ebf3fa43" providerId="Windows Live" clId="Web-{FF2D5E91-5769-405A-8B6F-FC411FA45FCB}" dt="2024-01-09T01:54:11.047" v="53" actId="1076"/>
          <ac:spMkLst>
            <pc:docMk/>
            <pc:sldMk cId="2301253227" sldId="277"/>
            <ac:spMk id="10" creationId="{30B10222-9493-5D3C-C645-CE42CF2AE583}"/>
          </ac:spMkLst>
        </pc:spChg>
        <pc:cxnChg chg="mod">
          <ac:chgData name="Cameron Mostoufi" userId="20050bc7ebf3fa43" providerId="Windows Live" clId="Web-{FF2D5E91-5769-405A-8B6F-FC411FA45FCB}" dt="2024-01-09T01:49:38.900" v="4" actId="14100"/>
          <ac:cxnSpMkLst>
            <pc:docMk/>
            <pc:sldMk cId="2301253227" sldId="277"/>
            <ac:cxnSpMk id="3" creationId="{E9844A13-7642-2916-E4AF-AE1BF1D264EF}"/>
          </ac:cxnSpMkLst>
        </pc:cxnChg>
        <pc:cxnChg chg="mod">
          <ac:chgData name="Cameron Mostoufi" userId="20050bc7ebf3fa43" providerId="Windows Live" clId="Web-{FF2D5E91-5769-405A-8B6F-FC411FA45FCB}" dt="2024-01-09T01:50:26.667" v="14" actId="14100"/>
          <ac:cxnSpMkLst>
            <pc:docMk/>
            <pc:sldMk cId="2301253227" sldId="277"/>
            <ac:cxnSpMk id="4" creationId="{0A8BFB4E-AA3E-5D0F-85F0-592EF7613DA0}"/>
          </ac:cxnSpMkLst>
        </pc:cxnChg>
        <pc:cxnChg chg="add mod">
          <ac:chgData name="Cameron Mostoufi" userId="20050bc7ebf3fa43" providerId="Windows Live" clId="Web-{FF2D5E91-5769-405A-8B6F-FC411FA45FCB}" dt="2024-01-09T01:52:33.701" v="28" actId="1076"/>
          <ac:cxnSpMkLst>
            <pc:docMk/>
            <pc:sldMk cId="2301253227" sldId="277"/>
            <ac:cxnSpMk id="9" creationId="{B4A1DD52-0580-3236-E86D-707B44F6B0F3}"/>
          </ac:cxnSpMkLst>
        </pc:cxnChg>
      </pc:sldChg>
      <pc:sldChg chg="delSp modSp add replId">
        <pc:chgData name="Cameron Mostoufi" userId="20050bc7ebf3fa43" providerId="Windows Live" clId="Web-{FF2D5E91-5769-405A-8B6F-FC411FA45FCB}" dt="2024-01-09T02:17:51.427" v="92" actId="20577"/>
        <pc:sldMkLst>
          <pc:docMk/>
          <pc:sldMk cId="2121043902" sldId="287"/>
        </pc:sldMkLst>
        <pc:spChg chg="mod">
          <ac:chgData name="Cameron Mostoufi" userId="20050bc7ebf3fa43" providerId="Windows Live" clId="Web-{FF2D5E91-5769-405A-8B6F-FC411FA45FCB}" dt="2024-01-09T02:17:51.427" v="92" actId="20577"/>
          <ac:spMkLst>
            <pc:docMk/>
            <pc:sldMk cId="2121043902" sldId="287"/>
            <ac:spMk id="4" creationId="{FA312EA3-ACC9-EF08-24B9-D84EFE8A37C7}"/>
          </ac:spMkLst>
        </pc:spChg>
        <pc:spChg chg="del">
          <ac:chgData name="Cameron Mostoufi" userId="20050bc7ebf3fa43" providerId="Windows Live" clId="Web-{FF2D5E91-5769-405A-8B6F-FC411FA45FCB}" dt="2024-01-09T02:16:33.159" v="77"/>
          <ac:spMkLst>
            <pc:docMk/>
            <pc:sldMk cId="2121043902" sldId="287"/>
            <ac:spMk id="6" creationId="{67BE063C-9588-858F-912E-D2853F875981}"/>
          </ac:spMkLst>
        </pc:spChg>
      </pc:sldChg>
      <pc:sldChg chg="addSp delSp modSp addAnim delAnim">
        <pc:chgData name="Cameron Mostoufi" userId="20050bc7ebf3fa43" providerId="Windows Live" clId="Web-{FF2D5E91-5769-405A-8B6F-FC411FA45FCB}" dt="2024-01-09T03:07:20.908" v="151" actId="1076"/>
        <pc:sldMkLst>
          <pc:docMk/>
          <pc:sldMk cId="2137069522" sldId="296"/>
        </pc:sldMkLst>
        <pc:picChg chg="add del mod">
          <ac:chgData name="Cameron Mostoufi" userId="20050bc7ebf3fa43" providerId="Windows Live" clId="Web-{FF2D5E91-5769-405A-8B6F-FC411FA45FCB}" dt="2024-01-09T03:02:57.900" v="102"/>
          <ac:picMkLst>
            <pc:docMk/>
            <pc:sldMk cId="2137069522" sldId="296"/>
            <ac:picMk id="3" creationId="{772CC30A-6035-2A9D-286D-46F29E1B2AF4}"/>
          </ac:picMkLst>
        </pc:picChg>
        <pc:picChg chg="add del mod">
          <ac:chgData name="Cameron Mostoufi" userId="20050bc7ebf3fa43" providerId="Windows Live" clId="Web-{FF2D5E91-5769-405A-8B6F-FC411FA45FCB}" dt="2024-01-09T03:03:30.088" v="115"/>
          <ac:picMkLst>
            <pc:docMk/>
            <pc:sldMk cId="2137069522" sldId="296"/>
            <ac:picMk id="4" creationId="{CFFEDB5D-A345-5B50-2124-36D46002B958}"/>
          </ac:picMkLst>
        </pc:picChg>
        <pc:picChg chg="add mod">
          <ac:chgData name="Cameron Mostoufi" userId="20050bc7ebf3fa43" providerId="Windows Live" clId="Web-{FF2D5E91-5769-405A-8B6F-FC411FA45FCB}" dt="2024-01-09T03:07:20.908" v="151" actId="1076"/>
          <ac:picMkLst>
            <pc:docMk/>
            <pc:sldMk cId="2137069522" sldId="296"/>
            <ac:picMk id="5" creationId="{90A3F1B9-E100-1E93-D36D-ACBB62CBE54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749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current approach can be seen through the system flow chart above. We spent the first couple of weeks setting up meetings on the project with John and understanding the project scope of the </a:t>
            </a:r>
            <a:r>
              <a:rPr lang="en-US" err="1"/>
              <a:t>Starrag</a:t>
            </a:r>
            <a:r>
              <a:rPr lang="en-US"/>
              <a:t> project. The next step in the process to gather the relevant audio data. In our case, it is .wav audio files gathered from the </a:t>
            </a:r>
            <a:r>
              <a:rPr lang="en-US" err="1"/>
              <a:t>Maijker</a:t>
            </a:r>
            <a:r>
              <a:rPr lang="en-US"/>
              <a:t> sound sensor on the LX21 machine.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8338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function of an autoencoder is to compress and replicate the input data to create a more efficient and accurate representation of data. There are essentially 2 fully-connected neural networks: the encoder and the decoder. The encoder compresses the input data into a latent-space representation, typically of lower dimensionality, capturing the most important features of the input. This compressed representation is then fed into the decoder, which attempts to reconstruct the original input data from this representation. The objective of training an autoencoder is to minimize the difference between the input and the reconstructed output, also known as reconstruction error. The main application of Autoencoders is to accurately capture the key aspects of the provided data to provide a compressed version of the input data, generate realistic synthetic data, or flag anomalies.</a:t>
            </a:r>
          </a:p>
          <a:p>
            <a:endParaRPr lang="en-US"/>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944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convolutional autoencoder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472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that may affect schedule. Ultimately implement into bumotec</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8118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7D02-E3EF-F0A3-5E80-FDF17F1C5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2CE0A-5AF5-CB9A-FE83-E64E827E7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22D0C-D4AD-0D55-5964-12044370EB3A}"/>
              </a:ext>
            </a:extLst>
          </p:cNvPr>
          <p:cNvSpPr>
            <a:spLocks noGrp="1"/>
          </p:cNvSpPr>
          <p:nvPr>
            <p:ph type="body" idx="1"/>
          </p:nvPr>
        </p:nvSpPr>
        <p:spPr/>
        <p:txBody>
          <a:bodyPr/>
          <a:lstStyle/>
          <a:p>
            <a:r>
              <a:rPr lang="en-US"/>
              <a:t>Things that may affect schedule</a:t>
            </a:r>
          </a:p>
        </p:txBody>
      </p:sp>
      <p:sp>
        <p:nvSpPr>
          <p:cNvPr id="4" name="Slide Number Placeholder 3">
            <a:extLst>
              <a:ext uri="{FF2B5EF4-FFF2-40B4-BE49-F238E27FC236}">
                <a16:creationId xmlns:a16="http://schemas.microsoft.com/office/drawing/2014/main" id="{4562F43A-DDD3-B8EE-9506-CE2C6CC3A9E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70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err="1"/>
              <a:t>mel</a:t>
            </a:r>
            <a:r>
              <a:rPr lang="en-US"/>
              <a:t> spectrogram is a visual representation of audio data in the frequency domain, particularly useful for analyzing speech and music.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46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Black">
  <p:cSld name="Title Slide - Black">
    <p:bg>
      <p:bgPr>
        <a:solidFill>
          <a:schemeClr val="dk1"/>
        </a:solid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2">
            <a:alphaModFix/>
          </a:blip>
          <a:srcRect/>
          <a:stretch/>
        </p:blipFill>
        <p:spPr>
          <a:xfrm>
            <a:off x="9956800" y="0"/>
            <a:ext cx="2235200" cy="6858000"/>
          </a:xfrm>
          <a:prstGeom prst="rect">
            <a:avLst/>
          </a:prstGeom>
          <a:noFill/>
          <a:ln>
            <a:noFill/>
          </a:ln>
        </p:spPr>
      </p:pic>
      <p:sp>
        <p:nvSpPr>
          <p:cNvPr id="15" name="Google Shape;15;p14"/>
          <p:cNvSpPr/>
          <p:nvPr/>
        </p:nvSpPr>
        <p:spPr>
          <a:xfrm>
            <a:off x="9954706" y="-9439"/>
            <a:ext cx="2246721" cy="6867440"/>
          </a:xfrm>
          <a:custGeom>
            <a:avLst/>
            <a:gdLst/>
            <a:ahLst/>
            <a:cxnLst/>
            <a:rect l="l" t="t" r="r" b="b"/>
            <a:pathLst>
              <a:path w="2243566" h="6872149" extrusionOk="0">
                <a:moveTo>
                  <a:pt x="1583717" y="0"/>
                </a:moveTo>
                <a:lnTo>
                  <a:pt x="2243566" y="12"/>
                </a:lnTo>
                <a:lnTo>
                  <a:pt x="2234152" y="6872148"/>
                </a:lnTo>
                <a:lnTo>
                  <a:pt x="0" y="6872149"/>
                </a:lnTo>
                <a:lnTo>
                  <a:pt x="1583717" y="0"/>
                </a:lnTo>
                <a:close/>
              </a:path>
            </a:pathLst>
          </a:custGeom>
          <a:solidFill>
            <a:srgbClr val="CFB9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6" name="Google Shape;16;p14"/>
          <p:cNvSpPr txBox="1">
            <a:spLocks noGrp="1"/>
          </p:cNvSpPr>
          <p:nvPr>
            <p:ph type="title"/>
          </p:nvPr>
        </p:nvSpPr>
        <p:spPr>
          <a:xfrm>
            <a:off x="1023257" y="2005070"/>
            <a:ext cx="7763458" cy="5928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Arial"/>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body" idx="1"/>
          </p:nvPr>
        </p:nvSpPr>
        <p:spPr>
          <a:xfrm>
            <a:off x="1023257" y="2629338"/>
            <a:ext cx="7763458" cy="449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2400"/>
              <a:buFont typeface="Arial"/>
              <a:buNone/>
              <a:defRPr sz="2400" b="1" i="0">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4"/>
          <p:cNvSpPr txBox="1">
            <a:spLocks noGrp="1"/>
          </p:cNvSpPr>
          <p:nvPr>
            <p:ph type="body" idx="2"/>
          </p:nvPr>
        </p:nvSpPr>
        <p:spPr>
          <a:xfrm>
            <a:off x="1023257" y="3107129"/>
            <a:ext cx="7763458" cy="4492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Font typeface="Arial"/>
              <a:buNone/>
              <a:defRPr sz="1600">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14"/>
          <p:cNvPicPr preferRelativeResize="0"/>
          <p:nvPr/>
        </p:nvPicPr>
        <p:blipFill rotWithShape="1">
          <a:blip r:embed="rId3">
            <a:alphaModFix/>
          </a:blip>
          <a:srcRect/>
          <a:stretch/>
        </p:blipFill>
        <p:spPr>
          <a:xfrm>
            <a:off x="1023984" y="5739523"/>
            <a:ext cx="5061853" cy="5359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 Gold">
  <p:cSld name="Title Slide - Gold">
    <p:bg>
      <p:bgPr>
        <a:solidFill>
          <a:schemeClr val="accent1"/>
        </a:solidFill>
        <a:effectLst/>
      </p:bgPr>
    </p:bg>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a:stretch/>
        </p:blipFill>
        <p:spPr>
          <a:xfrm>
            <a:off x="1023984" y="5739523"/>
            <a:ext cx="5061853" cy="535961"/>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9956800" y="0"/>
            <a:ext cx="2235200" cy="6858000"/>
          </a:xfrm>
          <a:prstGeom prst="rect">
            <a:avLst/>
          </a:prstGeom>
          <a:noFill/>
          <a:ln>
            <a:noFill/>
          </a:ln>
        </p:spPr>
      </p:pic>
      <p:sp>
        <p:nvSpPr>
          <p:cNvPr id="122" name="Google Shape;122;p24"/>
          <p:cNvSpPr txBox="1">
            <a:spLocks noGrp="1"/>
          </p:cNvSpPr>
          <p:nvPr>
            <p:ph type="title"/>
          </p:nvPr>
        </p:nvSpPr>
        <p:spPr>
          <a:xfrm>
            <a:off x="1023257" y="1812045"/>
            <a:ext cx="7763458" cy="7197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400"/>
              <a:buFont typeface="Arial"/>
              <a:buNone/>
              <a:defRPr sz="54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4"/>
          <p:cNvSpPr txBox="1">
            <a:spLocks noGrp="1"/>
          </p:cNvSpPr>
          <p:nvPr>
            <p:ph type="body" idx="1"/>
          </p:nvPr>
        </p:nvSpPr>
        <p:spPr>
          <a:xfrm>
            <a:off x="1023257" y="2617146"/>
            <a:ext cx="7763458" cy="449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Font typeface="Arial"/>
              <a:buNone/>
              <a:defRPr sz="2400" b="1" i="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4"/>
          <p:cNvSpPr txBox="1">
            <a:spLocks noGrp="1"/>
          </p:cNvSpPr>
          <p:nvPr>
            <p:ph type="body" idx="2"/>
          </p:nvPr>
        </p:nvSpPr>
        <p:spPr>
          <a:xfrm>
            <a:off x="1023257" y="3148847"/>
            <a:ext cx="7763458" cy="4492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with Copy">
  <p:cSld name="Title with Copy">
    <p:spTree>
      <p:nvGrpSpPr>
        <p:cNvPr id="1" name="Shape 128"/>
        <p:cNvGrpSpPr/>
        <p:nvPr/>
      </p:nvGrpSpPr>
      <p:grpSpPr>
        <a:xfrm>
          <a:off x="0" y="0"/>
          <a:ext cx="0" cy="0"/>
          <a:chOff x="0" y="0"/>
          <a:chExt cx="0" cy="0"/>
        </a:xfrm>
      </p:grpSpPr>
      <p:sp>
        <p:nvSpPr>
          <p:cNvPr id="129" name="Google Shape;129;p26"/>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6"/>
          <p:cNvSpPr txBox="1">
            <a:spLocks noGrp="1"/>
          </p:cNvSpPr>
          <p:nvPr>
            <p:ph type="body" idx="2"/>
          </p:nvPr>
        </p:nvSpPr>
        <p:spPr>
          <a:xfrm>
            <a:off x="457199" y="1543324"/>
            <a:ext cx="11266713" cy="445470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800"/>
              <a:buFont typeface="Arial"/>
              <a:buNone/>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6"/>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6"/>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3" name="Google Shape;133;p26"/>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with Copy - 2 Column">
  <p:cSld name="Title with Copy - 2 Column">
    <p:spTree>
      <p:nvGrpSpPr>
        <p:cNvPr id="1" name="Shape 134"/>
        <p:cNvGrpSpPr/>
        <p:nvPr/>
      </p:nvGrpSpPr>
      <p:grpSpPr>
        <a:xfrm>
          <a:off x="0" y="0"/>
          <a:ext cx="0" cy="0"/>
          <a:chOff x="0" y="0"/>
          <a:chExt cx="0" cy="0"/>
        </a:xfrm>
      </p:grpSpPr>
      <p:sp>
        <p:nvSpPr>
          <p:cNvPr id="135" name="Google Shape;135;p27"/>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7"/>
          <p:cNvSpPr txBox="1">
            <a:spLocks noGrp="1"/>
          </p:cNvSpPr>
          <p:nvPr>
            <p:ph type="body" idx="2"/>
          </p:nvPr>
        </p:nvSpPr>
        <p:spPr>
          <a:xfrm>
            <a:off x="457199" y="1543324"/>
            <a:ext cx="11266713" cy="445470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800"/>
              <a:buFont typeface="Arial"/>
              <a:buNone/>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7"/>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7"/>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9" name="Google Shape;139;p27"/>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 Content - 2 Column">
  <p:cSld name="Title with Content - 2 Column">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8"/>
          <p:cNvSpPr txBox="1">
            <a:spLocks noGrp="1"/>
          </p:cNvSpPr>
          <p:nvPr>
            <p:ph type="body" idx="1"/>
          </p:nvPr>
        </p:nvSpPr>
        <p:spPr>
          <a:xfrm>
            <a:off x="468086" y="1543324"/>
            <a:ext cx="5413169" cy="439033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3" name="Google Shape;143;p28"/>
          <p:cNvSpPr txBox="1">
            <a:spLocks noGrp="1"/>
          </p:cNvSpPr>
          <p:nvPr>
            <p:ph type="body" idx="2"/>
          </p:nvPr>
        </p:nvSpPr>
        <p:spPr>
          <a:xfrm>
            <a:off x="6309157" y="1543324"/>
            <a:ext cx="5425643" cy="439033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4" name="Google Shape;144;p28"/>
          <p:cNvSpPr txBox="1">
            <a:spLocks noGrp="1"/>
          </p:cNvSpPr>
          <p:nvPr>
            <p:ph type="body" idx="3"/>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8"/>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46" name="Google Shape;146;p28"/>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with Copy - 2 Column">
  <p:cSld name="Photo with Copy - 2 Column">
    <p:spTree>
      <p:nvGrpSpPr>
        <p:cNvPr id="1" name="Shape 147"/>
        <p:cNvGrpSpPr/>
        <p:nvPr/>
      </p:nvGrpSpPr>
      <p:grpSpPr>
        <a:xfrm>
          <a:off x="0" y="0"/>
          <a:ext cx="0" cy="0"/>
          <a:chOff x="0" y="0"/>
          <a:chExt cx="0" cy="0"/>
        </a:xfrm>
      </p:grpSpPr>
      <p:sp>
        <p:nvSpPr>
          <p:cNvPr id="148" name="Google Shape;148;p29"/>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9"/>
          <p:cNvSpPr txBox="1">
            <a:spLocks noGrp="1"/>
          </p:cNvSpPr>
          <p:nvPr>
            <p:ph type="body" idx="2"/>
          </p:nvPr>
        </p:nvSpPr>
        <p:spPr>
          <a:xfrm>
            <a:off x="446313" y="3652272"/>
            <a:ext cx="5469743" cy="234575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9"/>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9"/>
          <p:cNvSpPr>
            <a:spLocks noGrp="1"/>
          </p:cNvSpPr>
          <p:nvPr>
            <p:ph type="pic" idx="3"/>
          </p:nvPr>
        </p:nvSpPr>
        <p:spPr>
          <a:xfrm>
            <a:off x="446311" y="1543323"/>
            <a:ext cx="5469745" cy="1885677"/>
          </a:xfrm>
          <a:prstGeom prst="rect">
            <a:avLst/>
          </a:prstGeom>
          <a:noFill/>
          <a:ln>
            <a:noFill/>
          </a:ln>
        </p:spPr>
      </p:sp>
      <p:sp>
        <p:nvSpPr>
          <p:cNvPr id="152" name="Google Shape;152;p29"/>
          <p:cNvSpPr>
            <a:spLocks noGrp="1"/>
          </p:cNvSpPr>
          <p:nvPr>
            <p:ph type="pic" idx="4"/>
          </p:nvPr>
        </p:nvSpPr>
        <p:spPr>
          <a:xfrm>
            <a:off x="6275945" y="1543323"/>
            <a:ext cx="5458727" cy="1885677"/>
          </a:xfrm>
          <a:prstGeom prst="rect">
            <a:avLst/>
          </a:prstGeom>
          <a:noFill/>
          <a:ln>
            <a:noFill/>
          </a:ln>
        </p:spPr>
      </p:sp>
      <p:sp>
        <p:nvSpPr>
          <p:cNvPr id="153" name="Google Shape;153;p29"/>
          <p:cNvSpPr txBox="1">
            <a:spLocks noGrp="1"/>
          </p:cNvSpPr>
          <p:nvPr>
            <p:ph type="body" idx="5"/>
          </p:nvPr>
        </p:nvSpPr>
        <p:spPr>
          <a:xfrm>
            <a:off x="6264929" y="3652271"/>
            <a:ext cx="5469743" cy="234575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9"/>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55" name="Google Shape;155;p29"/>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with Copy - 3 Column">
  <p:cSld name="Photo with Copy - 3 Column">
    <p:spTree>
      <p:nvGrpSpPr>
        <p:cNvPr id="1" name="Shape 156"/>
        <p:cNvGrpSpPr/>
        <p:nvPr/>
      </p:nvGrpSpPr>
      <p:grpSpPr>
        <a:xfrm>
          <a:off x="0" y="0"/>
          <a:ext cx="0" cy="0"/>
          <a:chOff x="0" y="0"/>
          <a:chExt cx="0" cy="0"/>
        </a:xfrm>
      </p:grpSpPr>
      <p:sp>
        <p:nvSpPr>
          <p:cNvPr id="157" name="Google Shape;157;p30"/>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0"/>
          <p:cNvSpPr txBox="1">
            <a:spLocks noGrp="1"/>
          </p:cNvSpPr>
          <p:nvPr>
            <p:ph type="body" idx="2"/>
          </p:nvPr>
        </p:nvSpPr>
        <p:spPr>
          <a:xfrm>
            <a:off x="446314" y="3652272"/>
            <a:ext cx="3534479" cy="234575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0"/>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0"/>
          <p:cNvSpPr>
            <a:spLocks noGrp="1"/>
          </p:cNvSpPr>
          <p:nvPr>
            <p:ph type="pic" idx="3"/>
          </p:nvPr>
        </p:nvSpPr>
        <p:spPr>
          <a:xfrm>
            <a:off x="446312" y="1543323"/>
            <a:ext cx="3534479" cy="1885677"/>
          </a:xfrm>
          <a:prstGeom prst="rect">
            <a:avLst/>
          </a:prstGeom>
          <a:noFill/>
          <a:ln>
            <a:noFill/>
          </a:ln>
        </p:spPr>
      </p:sp>
      <p:sp>
        <p:nvSpPr>
          <p:cNvPr id="161" name="Google Shape;161;p30"/>
          <p:cNvSpPr>
            <a:spLocks noGrp="1"/>
          </p:cNvSpPr>
          <p:nvPr>
            <p:ph type="pic" idx="4"/>
          </p:nvPr>
        </p:nvSpPr>
        <p:spPr>
          <a:xfrm>
            <a:off x="4336974" y="1543324"/>
            <a:ext cx="3527360" cy="1885677"/>
          </a:xfrm>
          <a:prstGeom prst="rect">
            <a:avLst/>
          </a:prstGeom>
          <a:noFill/>
          <a:ln>
            <a:noFill/>
          </a:ln>
        </p:spPr>
      </p:sp>
      <p:sp>
        <p:nvSpPr>
          <p:cNvPr id="162" name="Google Shape;162;p30"/>
          <p:cNvSpPr txBox="1">
            <a:spLocks noGrp="1"/>
          </p:cNvSpPr>
          <p:nvPr>
            <p:ph type="body" idx="5"/>
          </p:nvPr>
        </p:nvSpPr>
        <p:spPr>
          <a:xfrm>
            <a:off x="4325959" y="3652272"/>
            <a:ext cx="3534479" cy="234575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0"/>
          <p:cNvSpPr>
            <a:spLocks noGrp="1"/>
          </p:cNvSpPr>
          <p:nvPr>
            <p:ph type="pic" idx="6"/>
          </p:nvPr>
        </p:nvSpPr>
        <p:spPr>
          <a:xfrm>
            <a:off x="8205605" y="1532307"/>
            <a:ext cx="3527360" cy="1885677"/>
          </a:xfrm>
          <a:prstGeom prst="rect">
            <a:avLst/>
          </a:prstGeom>
          <a:noFill/>
          <a:ln>
            <a:noFill/>
          </a:ln>
        </p:spPr>
      </p:sp>
      <p:sp>
        <p:nvSpPr>
          <p:cNvPr id="164" name="Google Shape;164;p30"/>
          <p:cNvSpPr txBox="1">
            <a:spLocks noGrp="1"/>
          </p:cNvSpPr>
          <p:nvPr>
            <p:ph type="body" idx="7"/>
          </p:nvPr>
        </p:nvSpPr>
        <p:spPr>
          <a:xfrm>
            <a:off x="8194590" y="3641255"/>
            <a:ext cx="3534479" cy="234575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sz="1800"/>
            </a:lvl2pPr>
            <a:lvl3pPr marL="1371600" lvl="2" indent="-228600" algn="l">
              <a:lnSpc>
                <a:spcPct val="90000"/>
              </a:lnSpc>
              <a:spcBef>
                <a:spcPts val="500"/>
              </a:spcBef>
              <a:spcAft>
                <a:spcPts val="0"/>
              </a:spcAft>
              <a:buClr>
                <a:schemeClr val="dk1"/>
              </a:buClr>
              <a:buSzPts val="1800"/>
              <a:buFont typeface="Arial"/>
              <a:buNone/>
              <a:defRPr sz="1800"/>
            </a:lvl3pPr>
            <a:lvl4pPr marL="1828800" lvl="3" indent="-228600" algn="l">
              <a:lnSpc>
                <a:spcPct val="90000"/>
              </a:lnSpc>
              <a:spcBef>
                <a:spcPts val="500"/>
              </a:spcBef>
              <a:spcAft>
                <a:spcPts val="0"/>
              </a:spcAft>
              <a:buClr>
                <a:schemeClr val="dk1"/>
              </a:buClr>
              <a:buSzPts val="1800"/>
              <a:buFont typeface="Arial"/>
              <a:buNone/>
              <a:defRPr sz="1800"/>
            </a:lvl4pPr>
            <a:lvl5pPr marL="2286000" lvl="4" indent="-228600" algn="l">
              <a:lnSpc>
                <a:spcPct val="90000"/>
              </a:lnSpc>
              <a:spcBef>
                <a:spcPts val="500"/>
              </a:spcBef>
              <a:spcAft>
                <a:spcPts val="0"/>
              </a:spcAft>
              <a:buClr>
                <a:schemeClr val="dk1"/>
              </a:buClr>
              <a:buSzPts val="1800"/>
              <a:buFont typeface="Arial"/>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0"/>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66" name="Google Shape;166;p30"/>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457202" y="457200"/>
            <a:ext cx="4314823" cy="964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31"/>
          <p:cNvSpPr txBox="1">
            <a:spLocks noGrp="1"/>
          </p:cNvSpPr>
          <p:nvPr>
            <p:ph type="body" idx="1"/>
          </p:nvPr>
        </p:nvSpPr>
        <p:spPr>
          <a:xfrm>
            <a:off x="457202" y="1570383"/>
            <a:ext cx="4314823" cy="429860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p31"/>
          <p:cNvSpPr txBox="1">
            <a:spLocks noGrp="1"/>
          </p:cNvSpPr>
          <p:nvPr>
            <p:ph type="body" idx="2"/>
          </p:nvPr>
        </p:nvSpPr>
        <p:spPr>
          <a:xfrm>
            <a:off x="5071871" y="457200"/>
            <a:ext cx="6662927" cy="54117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1" name="Google Shape;171;p31"/>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2" name="Google Shape;172;p31"/>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with Caption" type="picTx">
  <p:cSld name="PICTURE_WITH_CAPTION_TEXT">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446314" y="470037"/>
            <a:ext cx="4325711" cy="10347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32"/>
          <p:cNvSpPr>
            <a:spLocks noGrp="1"/>
          </p:cNvSpPr>
          <p:nvPr>
            <p:ph type="pic" idx="2"/>
          </p:nvPr>
        </p:nvSpPr>
        <p:spPr>
          <a:xfrm>
            <a:off x="5183188" y="470037"/>
            <a:ext cx="6562498" cy="5391013"/>
          </a:xfrm>
          <a:prstGeom prst="rect">
            <a:avLst/>
          </a:prstGeom>
          <a:noFill/>
          <a:ln>
            <a:noFill/>
          </a:ln>
        </p:spPr>
      </p:sp>
      <p:sp>
        <p:nvSpPr>
          <p:cNvPr id="176" name="Google Shape;176;p32"/>
          <p:cNvSpPr txBox="1">
            <a:spLocks noGrp="1"/>
          </p:cNvSpPr>
          <p:nvPr>
            <p:ph type="body" idx="1"/>
          </p:nvPr>
        </p:nvSpPr>
        <p:spPr>
          <a:xfrm>
            <a:off x="446314" y="1759226"/>
            <a:ext cx="4325711" cy="4086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7" name="Google Shape;177;p32"/>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78" name="Google Shape;178;p32"/>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Collage">
  <p:cSld name="Photo Collage">
    <p:spTree>
      <p:nvGrpSpPr>
        <p:cNvPr id="1" name="Shape 179"/>
        <p:cNvGrpSpPr/>
        <p:nvPr/>
      </p:nvGrpSpPr>
      <p:grpSpPr>
        <a:xfrm>
          <a:off x="0" y="0"/>
          <a:ext cx="0" cy="0"/>
          <a:chOff x="0" y="0"/>
          <a:chExt cx="0" cy="0"/>
        </a:xfrm>
      </p:grpSpPr>
      <p:sp>
        <p:nvSpPr>
          <p:cNvPr id="180" name="Google Shape;180;p33"/>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3"/>
          <p:cNvSpPr>
            <a:spLocks noGrp="1"/>
          </p:cNvSpPr>
          <p:nvPr>
            <p:ph type="pic" idx="2"/>
          </p:nvPr>
        </p:nvSpPr>
        <p:spPr>
          <a:xfrm>
            <a:off x="446314" y="1542762"/>
            <a:ext cx="2611015" cy="1885677"/>
          </a:xfrm>
          <a:prstGeom prst="rect">
            <a:avLst/>
          </a:prstGeom>
          <a:noFill/>
          <a:ln>
            <a:noFill/>
          </a:ln>
        </p:spPr>
      </p:sp>
      <p:sp>
        <p:nvSpPr>
          <p:cNvPr id="183" name="Google Shape;183;p33"/>
          <p:cNvSpPr>
            <a:spLocks noGrp="1"/>
          </p:cNvSpPr>
          <p:nvPr>
            <p:ph type="pic" idx="3"/>
          </p:nvPr>
        </p:nvSpPr>
        <p:spPr>
          <a:xfrm>
            <a:off x="3344063" y="1542762"/>
            <a:ext cx="2605756" cy="1885677"/>
          </a:xfrm>
          <a:prstGeom prst="rect">
            <a:avLst/>
          </a:prstGeom>
          <a:noFill/>
          <a:ln>
            <a:noFill/>
          </a:ln>
        </p:spPr>
      </p:sp>
      <p:sp>
        <p:nvSpPr>
          <p:cNvPr id="184" name="Google Shape;184;p33"/>
          <p:cNvSpPr>
            <a:spLocks noGrp="1"/>
          </p:cNvSpPr>
          <p:nvPr>
            <p:ph type="pic" idx="4"/>
          </p:nvPr>
        </p:nvSpPr>
        <p:spPr>
          <a:xfrm>
            <a:off x="6236553" y="1542762"/>
            <a:ext cx="2605756" cy="1885677"/>
          </a:xfrm>
          <a:prstGeom prst="rect">
            <a:avLst/>
          </a:prstGeom>
          <a:noFill/>
          <a:ln>
            <a:noFill/>
          </a:ln>
        </p:spPr>
      </p:sp>
      <p:sp>
        <p:nvSpPr>
          <p:cNvPr id="185" name="Google Shape;185;p33"/>
          <p:cNvSpPr>
            <a:spLocks noGrp="1"/>
          </p:cNvSpPr>
          <p:nvPr>
            <p:ph type="pic" idx="5"/>
          </p:nvPr>
        </p:nvSpPr>
        <p:spPr>
          <a:xfrm>
            <a:off x="9129043" y="1542762"/>
            <a:ext cx="2605756" cy="1885677"/>
          </a:xfrm>
          <a:prstGeom prst="rect">
            <a:avLst/>
          </a:prstGeom>
          <a:noFill/>
          <a:ln>
            <a:noFill/>
          </a:ln>
        </p:spPr>
      </p:sp>
      <p:sp>
        <p:nvSpPr>
          <p:cNvPr id="186" name="Google Shape;186;p33"/>
          <p:cNvSpPr>
            <a:spLocks noGrp="1"/>
          </p:cNvSpPr>
          <p:nvPr>
            <p:ph type="pic" idx="6"/>
          </p:nvPr>
        </p:nvSpPr>
        <p:spPr>
          <a:xfrm>
            <a:off x="1843620" y="3651150"/>
            <a:ext cx="2611015" cy="1885677"/>
          </a:xfrm>
          <a:prstGeom prst="rect">
            <a:avLst/>
          </a:prstGeom>
          <a:noFill/>
          <a:ln>
            <a:noFill/>
          </a:ln>
        </p:spPr>
      </p:sp>
      <p:sp>
        <p:nvSpPr>
          <p:cNvPr id="187" name="Google Shape;187;p33"/>
          <p:cNvSpPr>
            <a:spLocks noGrp="1"/>
          </p:cNvSpPr>
          <p:nvPr>
            <p:ph type="pic" idx="7"/>
          </p:nvPr>
        </p:nvSpPr>
        <p:spPr>
          <a:xfrm>
            <a:off x="4741369" y="3651150"/>
            <a:ext cx="2605756" cy="1885677"/>
          </a:xfrm>
          <a:prstGeom prst="rect">
            <a:avLst/>
          </a:prstGeom>
          <a:noFill/>
          <a:ln>
            <a:noFill/>
          </a:ln>
        </p:spPr>
      </p:sp>
      <p:sp>
        <p:nvSpPr>
          <p:cNvPr id="188" name="Google Shape;188;p33"/>
          <p:cNvSpPr>
            <a:spLocks noGrp="1"/>
          </p:cNvSpPr>
          <p:nvPr>
            <p:ph type="pic" idx="8"/>
          </p:nvPr>
        </p:nvSpPr>
        <p:spPr>
          <a:xfrm>
            <a:off x="7633859" y="3651150"/>
            <a:ext cx="2605756" cy="1885677"/>
          </a:xfrm>
          <a:prstGeom prst="rect">
            <a:avLst/>
          </a:prstGeom>
          <a:noFill/>
          <a:ln>
            <a:noFill/>
          </a:ln>
        </p:spPr>
      </p:sp>
      <p:sp>
        <p:nvSpPr>
          <p:cNvPr id="189" name="Google Shape;189;p33"/>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0" name="Google Shape;190;p33"/>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with 2 Photos">
  <p:cSld name="Chart with 2 Photos">
    <p:spTree>
      <p:nvGrpSpPr>
        <p:cNvPr id="1" name="Shape 191"/>
        <p:cNvGrpSpPr/>
        <p:nvPr/>
      </p:nvGrpSpPr>
      <p:grpSpPr>
        <a:xfrm>
          <a:off x="0" y="0"/>
          <a:ext cx="0" cy="0"/>
          <a:chOff x="0" y="0"/>
          <a:chExt cx="0" cy="0"/>
        </a:xfrm>
      </p:grpSpPr>
      <p:sp>
        <p:nvSpPr>
          <p:cNvPr id="192" name="Google Shape;192;p34"/>
          <p:cNvSpPr>
            <a:spLocks noGrp="1"/>
          </p:cNvSpPr>
          <p:nvPr>
            <p:ph type="pic" idx="2"/>
          </p:nvPr>
        </p:nvSpPr>
        <p:spPr>
          <a:xfrm>
            <a:off x="6521986" y="1643073"/>
            <a:ext cx="5212813" cy="2055591"/>
          </a:xfrm>
          <a:prstGeom prst="rect">
            <a:avLst/>
          </a:prstGeom>
          <a:noFill/>
          <a:ln>
            <a:noFill/>
          </a:ln>
        </p:spPr>
      </p:sp>
      <p:sp>
        <p:nvSpPr>
          <p:cNvPr id="193" name="Google Shape;193;p34"/>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4"/>
          <p:cNvSpPr>
            <a:spLocks noGrp="1"/>
          </p:cNvSpPr>
          <p:nvPr>
            <p:ph type="pic" idx="3"/>
          </p:nvPr>
        </p:nvSpPr>
        <p:spPr>
          <a:xfrm>
            <a:off x="6521986" y="3884037"/>
            <a:ext cx="5212813" cy="2055591"/>
          </a:xfrm>
          <a:prstGeom prst="rect">
            <a:avLst/>
          </a:prstGeom>
          <a:noFill/>
          <a:ln>
            <a:noFill/>
          </a:ln>
        </p:spPr>
      </p:sp>
      <p:sp>
        <p:nvSpPr>
          <p:cNvPr id="195" name="Google Shape;195;p34"/>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34"/>
          <p:cNvSpPr txBox="1">
            <a:spLocks noGrp="1"/>
          </p:cNvSpPr>
          <p:nvPr>
            <p:ph type="body" idx="4"/>
          </p:nvPr>
        </p:nvSpPr>
        <p:spPr>
          <a:xfrm>
            <a:off x="446315" y="1643073"/>
            <a:ext cx="5745165" cy="4307571"/>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7" name="Google Shape;197;p34"/>
          <p:cNvSpPr/>
          <p:nvPr/>
        </p:nvSpPr>
        <p:spPr>
          <a:xfrm>
            <a:off x="6521986" y="3395949"/>
            <a:ext cx="5212813" cy="3027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8" name="Google Shape;198;p34"/>
          <p:cNvSpPr txBox="1">
            <a:spLocks noGrp="1"/>
          </p:cNvSpPr>
          <p:nvPr>
            <p:ph type="body" idx="5"/>
          </p:nvPr>
        </p:nvSpPr>
        <p:spPr>
          <a:xfrm>
            <a:off x="6521726" y="3395949"/>
            <a:ext cx="5212943" cy="3027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34"/>
          <p:cNvSpPr/>
          <p:nvPr/>
        </p:nvSpPr>
        <p:spPr>
          <a:xfrm>
            <a:off x="6521856" y="5636913"/>
            <a:ext cx="5212813" cy="3027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0" name="Google Shape;200;p34"/>
          <p:cNvSpPr txBox="1">
            <a:spLocks noGrp="1"/>
          </p:cNvSpPr>
          <p:nvPr>
            <p:ph type="body" idx="6"/>
          </p:nvPr>
        </p:nvSpPr>
        <p:spPr>
          <a:xfrm>
            <a:off x="6521726" y="5636913"/>
            <a:ext cx="5212813" cy="3027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1" name="Google Shape;201;p34"/>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02" name="Google Shape;202;p34"/>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 3 Blocks - Black">
  <p:cSld name="Comparison - 3 Blocks - Black">
    <p:spTree>
      <p:nvGrpSpPr>
        <p:cNvPr id="1" name="Shape 20"/>
        <p:cNvGrpSpPr/>
        <p:nvPr/>
      </p:nvGrpSpPr>
      <p:grpSpPr>
        <a:xfrm>
          <a:off x="0" y="0"/>
          <a:ext cx="0" cy="0"/>
          <a:chOff x="0" y="0"/>
          <a:chExt cx="0" cy="0"/>
        </a:xfrm>
      </p:grpSpPr>
      <p:sp>
        <p:nvSpPr>
          <p:cNvPr id="21" name="Google Shape;21;p15"/>
          <p:cNvSpPr/>
          <p:nvPr/>
        </p:nvSpPr>
        <p:spPr>
          <a:xfrm>
            <a:off x="7938475" y="1315894"/>
            <a:ext cx="3319531" cy="451326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2" name="Google Shape;22;p15"/>
          <p:cNvSpPr/>
          <p:nvPr/>
        </p:nvSpPr>
        <p:spPr>
          <a:xfrm>
            <a:off x="4420956" y="1315895"/>
            <a:ext cx="3319531" cy="451326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3" name="Google Shape;23;p15"/>
          <p:cNvSpPr/>
          <p:nvPr/>
        </p:nvSpPr>
        <p:spPr>
          <a:xfrm>
            <a:off x="903437" y="1315896"/>
            <a:ext cx="3319531" cy="451326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4" name="Google Shape;24;p15"/>
          <p:cNvSpPr txBox="1">
            <a:spLocks noGrp="1"/>
          </p:cNvSpPr>
          <p:nvPr>
            <p:ph type="body" idx="1"/>
          </p:nvPr>
        </p:nvSpPr>
        <p:spPr>
          <a:xfrm>
            <a:off x="903506" y="1436468"/>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5"/>
          <p:cNvSpPr>
            <a:spLocks noGrp="1"/>
          </p:cNvSpPr>
          <p:nvPr>
            <p:ph type="pic" idx="2"/>
          </p:nvPr>
        </p:nvSpPr>
        <p:spPr>
          <a:xfrm>
            <a:off x="1101943" y="4045824"/>
            <a:ext cx="2951163" cy="1555750"/>
          </a:xfrm>
          <a:prstGeom prst="rect">
            <a:avLst/>
          </a:prstGeom>
          <a:noFill/>
          <a:ln>
            <a:noFill/>
          </a:ln>
        </p:spPr>
      </p:sp>
      <p:sp>
        <p:nvSpPr>
          <p:cNvPr id="26" name="Google Shape;26;p15"/>
          <p:cNvSpPr txBox="1">
            <a:spLocks noGrp="1"/>
          </p:cNvSpPr>
          <p:nvPr>
            <p:ph type="body" idx="3"/>
          </p:nvPr>
        </p:nvSpPr>
        <p:spPr>
          <a:xfrm>
            <a:off x="4421284" y="1436468"/>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5"/>
          <p:cNvSpPr>
            <a:spLocks noGrp="1"/>
          </p:cNvSpPr>
          <p:nvPr>
            <p:ph type="pic" idx="4"/>
          </p:nvPr>
        </p:nvSpPr>
        <p:spPr>
          <a:xfrm>
            <a:off x="4619721" y="4045824"/>
            <a:ext cx="2951163" cy="1555750"/>
          </a:xfrm>
          <a:prstGeom prst="rect">
            <a:avLst/>
          </a:prstGeom>
          <a:noFill/>
          <a:ln>
            <a:noFill/>
          </a:ln>
        </p:spPr>
      </p:sp>
      <p:sp>
        <p:nvSpPr>
          <p:cNvPr id="28" name="Google Shape;28;p15"/>
          <p:cNvSpPr txBox="1">
            <a:spLocks noGrp="1"/>
          </p:cNvSpPr>
          <p:nvPr>
            <p:ph type="body" idx="5"/>
          </p:nvPr>
        </p:nvSpPr>
        <p:spPr>
          <a:xfrm>
            <a:off x="7938803" y="1433918"/>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a:spLocks noGrp="1"/>
          </p:cNvSpPr>
          <p:nvPr>
            <p:ph type="pic" idx="6"/>
          </p:nvPr>
        </p:nvSpPr>
        <p:spPr>
          <a:xfrm>
            <a:off x="8137240" y="4043274"/>
            <a:ext cx="2951163" cy="1555750"/>
          </a:xfrm>
          <a:prstGeom prst="rect">
            <a:avLst/>
          </a:prstGeom>
          <a:noFill/>
          <a:ln>
            <a:noFill/>
          </a:ln>
        </p:spPr>
      </p:sp>
      <p:sp>
        <p:nvSpPr>
          <p:cNvPr id="30" name="Google Shape;30;p15"/>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body" idx="7"/>
          </p:nvPr>
        </p:nvSpPr>
        <p:spPr>
          <a:xfrm>
            <a:off x="1087907" y="2065260"/>
            <a:ext cx="2950589"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 name="Google Shape;33;p15"/>
          <p:cNvSpPr txBox="1">
            <a:spLocks noGrp="1"/>
          </p:cNvSpPr>
          <p:nvPr>
            <p:ph type="body" idx="8"/>
          </p:nvPr>
        </p:nvSpPr>
        <p:spPr>
          <a:xfrm>
            <a:off x="4605427" y="2065259"/>
            <a:ext cx="2950589"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 name="Google Shape;34;p15"/>
          <p:cNvSpPr txBox="1">
            <a:spLocks noGrp="1"/>
          </p:cNvSpPr>
          <p:nvPr>
            <p:ph type="body" idx="9"/>
          </p:nvPr>
        </p:nvSpPr>
        <p:spPr>
          <a:xfrm>
            <a:off x="8122945" y="2065259"/>
            <a:ext cx="2950589"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5" name="Google Shape;35;p15"/>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with 3 Photos">
  <p:cSld name="Chart with 3 Photos">
    <p:spTree>
      <p:nvGrpSpPr>
        <p:cNvPr id="1" name="Shape 203"/>
        <p:cNvGrpSpPr/>
        <p:nvPr/>
      </p:nvGrpSpPr>
      <p:grpSpPr>
        <a:xfrm>
          <a:off x="0" y="0"/>
          <a:ext cx="0" cy="0"/>
          <a:chOff x="0" y="0"/>
          <a:chExt cx="0" cy="0"/>
        </a:xfrm>
      </p:grpSpPr>
      <p:sp>
        <p:nvSpPr>
          <p:cNvPr id="204" name="Google Shape;204;p35"/>
          <p:cNvSpPr>
            <a:spLocks noGrp="1"/>
          </p:cNvSpPr>
          <p:nvPr>
            <p:ph type="pic" idx="2"/>
          </p:nvPr>
        </p:nvSpPr>
        <p:spPr>
          <a:xfrm>
            <a:off x="6521986" y="1643073"/>
            <a:ext cx="5212813" cy="2055591"/>
          </a:xfrm>
          <a:prstGeom prst="rect">
            <a:avLst/>
          </a:prstGeom>
          <a:noFill/>
          <a:ln>
            <a:noFill/>
          </a:ln>
        </p:spPr>
      </p:sp>
      <p:sp>
        <p:nvSpPr>
          <p:cNvPr id="205" name="Google Shape;205;p35"/>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5"/>
          <p:cNvSpPr>
            <a:spLocks noGrp="1"/>
          </p:cNvSpPr>
          <p:nvPr>
            <p:ph type="pic" idx="3"/>
          </p:nvPr>
        </p:nvSpPr>
        <p:spPr>
          <a:xfrm>
            <a:off x="9287219" y="3884037"/>
            <a:ext cx="2447580" cy="2055591"/>
          </a:xfrm>
          <a:prstGeom prst="rect">
            <a:avLst/>
          </a:prstGeom>
          <a:noFill/>
          <a:ln>
            <a:noFill/>
          </a:ln>
        </p:spPr>
      </p:sp>
      <p:sp>
        <p:nvSpPr>
          <p:cNvPr id="207" name="Google Shape;207;p35"/>
          <p:cNvSpPr>
            <a:spLocks noGrp="1"/>
          </p:cNvSpPr>
          <p:nvPr>
            <p:ph type="pic" idx="4"/>
          </p:nvPr>
        </p:nvSpPr>
        <p:spPr>
          <a:xfrm>
            <a:off x="6521986" y="3879120"/>
            <a:ext cx="2528916" cy="2055592"/>
          </a:xfrm>
          <a:prstGeom prst="rect">
            <a:avLst/>
          </a:prstGeom>
          <a:noFill/>
          <a:ln>
            <a:noFill/>
          </a:ln>
        </p:spPr>
      </p:sp>
      <p:sp>
        <p:nvSpPr>
          <p:cNvPr id="208" name="Google Shape;208;p35"/>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35"/>
          <p:cNvSpPr txBox="1">
            <a:spLocks noGrp="1"/>
          </p:cNvSpPr>
          <p:nvPr>
            <p:ph type="body" idx="5"/>
          </p:nvPr>
        </p:nvSpPr>
        <p:spPr>
          <a:xfrm>
            <a:off x="446315" y="1643073"/>
            <a:ext cx="5745165" cy="4307571"/>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0" name="Google Shape;210;p35"/>
          <p:cNvSpPr/>
          <p:nvPr/>
        </p:nvSpPr>
        <p:spPr>
          <a:xfrm>
            <a:off x="6521986" y="3395949"/>
            <a:ext cx="5212813" cy="3027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1" name="Google Shape;211;p35"/>
          <p:cNvSpPr txBox="1">
            <a:spLocks noGrp="1"/>
          </p:cNvSpPr>
          <p:nvPr>
            <p:ph type="body" idx="6"/>
          </p:nvPr>
        </p:nvSpPr>
        <p:spPr>
          <a:xfrm>
            <a:off x="6571823" y="3395949"/>
            <a:ext cx="5162846" cy="3027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2" name="Google Shape;212;p35"/>
          <p:cNvSpPr/>
          <p:nvPr/>
        </p:nvSpPr>
        <p:spPr>
          <a:xfrm>
            <a:off x="6512818" y="5631997"/>
            <a:ext cx="2512330" cy="3027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3" name="Google Shape;213;p35"/>
          <p:cNvSpPr txBox="1">
            <a:spLocks noGrp="1"/>
          </p:cNvSpPr>
          <p:nvPr>
            <p:ph type="body" idx="7"/>
          </p:nvPr>
        </p:nvSpPr>
        <p:spPr>
          <a:xfrm>
            <a:off x="6562654" y="5631997"/>
            <a:ext cx="2488248" cy="3027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4" name="Google Shape;214;p35"/>
          <p:cNvSpPr/>
          <p:nvPr/>
        </p:nvSpPr>
        <p:spPr>
          <a:xfrm>
            <a:off x="9287218" y="5641703"/>
            <a:ext cx="2431941" cy="3027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5" name="Google Shape;215;p35"/>
          <p:cNvSpPr txBox="1">
            <a:spLocks noGrp="1"/>
          </p:cNvSpPr>
          <p:nvPr>
            <p:ph type="body" idx="8"/>
          </p:nvPr>
        </p:nvSpPr>
        <p:spPr>
          <a:xfrm>
            <a:off x="9337055" y="5641703"/>
            <a:ext cx="2408630" cy="3027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6" name="Google Shape;216;p35"/>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7" name="Google Shape;217;p35"/>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 3 Blocks - Gold">
  <p:cSld name="Comparison - 3 Blocks - Gold">
    <p:spTree>
      <p:nvGrpSpPr>
        <p:cNvPr id="1" name="Shape 218"/>
        <p:cNvGrpSpPr/>
        <p:nvPr/>
      </p:nvGrpSpPr>
      <p:grpSpPr>
        <a:xfrm>
          <a:off x="0" y="0"/>
          <a:ext cx="0" cy="0"/>
          <a:chOff x="0" y="0"/>
          <a:chExt cx="0" cy="0"/>
        </a:xfrm>
      </p:grpSpPr>
      <p:sp>
        <p:nvSpPr>
          <p:cNvPr id="219" name="Google Shape;219;p36"/>
          <p:cNvSpPr/>
          <p:nvPr/>
        </p:nvSpPr>
        <p:spPr>
          <a:xfrm>
            <a:off x="7938216" y="1315892"/>
            <a:ext cx="3319531" cy="45132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20" name="Google Shape;220;p36"/>
          <p:cNvSpPr/>
          <p:nvPr/>
        </p:nvSpPr>
        <p:spPr>
          <a:xfrm>
            <a:off x="4420697" y="1315893"/>
            <a:ext cx="3319531" cy="45132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21" name="Google Shape;221;p36"/>
          <p:cNvSpPr/>
          <p:nvPr/>
        </p:nvSpPr>
        <p:spPr>
          <a:xfrm>
            <a:off x="903178" y="1315894"/>
            <a:ext cx="3319531" cy="45132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22" name="Google Shape;222;p36"/>
          <p:cNvSpPr txBox="1">
            <a:spLocks noGrp="1"/>
          </p:cNvSpPr>
          <p:nvPr>
            <p:ph type="body" idx="1"/>
          </p:nvPr>
        </p:nvSpPr>
        <p:spPr>
          <a:xfrm>
            <a:off x="903247" y="1436466"/>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1"/>
              </a:buClr>
              <a:buSzPts val="1800"/>
              <a:buFont typeface="Libre Franklin Medium"/>
              <a:buNone/>
              <a:defRPr sz="1800">
                <a:solidFill>
                  <a:schemeClr val="dk1"/>
                </a:solidFill>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36"/>
          <p:cNvSpPr txBox="1">
            <a:spLocks noGrp="1"/>
          </p:cNvSpPr>
          <p:nvPr>
            <p:ph type="body" idx="2"/>
          </p:nvPr>
        </p:nvSpPr>
        <p:spPr>
          <a:xfrm>
            <a:off x="4421025" y="1436466"/>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1"/>
              </a:buClr>
              <a:buSzPts val="1800"/>
              <a:buFont typeface="Libre Franklin Medium"/>
              <a:buNone/>
              <a:defRPr sz="1800">
                <a:solidFill>
                  <a:schemeClr val="dk1"/>
                </a:solidFill>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36"/>
          <p:cNvSpPr txBox="1">
            <a:spLocks noGrp="1"/>
          </p:cNvSpPr>
          <p:nvPr>
            <p:ph type="body" idx="3"/>
          </p:nvPr>
        </p:nvSpPr>
        <p:spPr>
          <a:xfrm>
            <a:off x="7938544" y="1433916"/>
            <a:ext cx="3319462" cy="3395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dk1"/>
              </a:buClr>
              <a:buSzPts val="1800"/>
              <a:buFont typeface="Libre Franklin Medium"/>
              <a:buNone/>
              <a:defRPr sz="1800" b="1">
                <a:solidFill>
                  <a:schemeClr val="dk1"/>
                </a:solidFill>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36"/>
          <p:cNvSpPr txBox="1">
            <a:spLocks noGrp="1"/>
          </p:cNvSpPr>
          <p:nvPr>
            <p:ph type="body" idx="4"/>
          </p:nvPr>
        </p:nvSpPr>
        <p:spPr>
          <a:xfrm>
            <a:off x="1101684" y="2040670"/>
            <a:ext cx="2951163"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36"/>
          <p:cNvSpPr txBox="1">
            <a:spLocks noGrp="1"/>
          </p:cNvSpPr>
          <p:nvPr>
            <p:ph type="body" idx="5"/>
          </p:nvPr>
        </p:nvSpPr>
        <p:spPr>
          <a:xfrm>
            <a:off x="4604880" y="2065258"/>
            <a:ext cx="2951163"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7" name="Google Shape;227;p36"/>
          <p:cNvSpPr>
            <a:spLocks noGrp="1"/>
          </p:cNvSpPr>
          <p:nvPr>
            <p:ph type="pic" idx="6"/>
          </p:nvPr>
        </p:nvSpPr>
        <p:spPr>
          <a:xfrm>
            <a:off x="1101684" y="4045822"/>
            <a:ext cx="2951163" cy="1555750"/>
          </a:xfrm>
          <a:prstGeom prst="rect">
            <a:avLst/>
          </a:prstGeom>
          <a:noFill/>
          <a:ln>
            <a:noFill/>
          </a:ln>
        </p:spPr>
      </p:sp>
      <p:sp>
        <p:nvSpPr>
          <p:cNvPr id="228" name="Google Shape;228;p36"/>
          <p:cNvSpPr>
            <a:spLocks noGrp="1"/>
          </p:cNvSpPr>
          <p:nvPr>
            <p:ph type="pic" idx="7"/>
          </p:nvPr>
        </p:nvSpPr>
        <p:spPr>
          <a:xfrm>
            <a:off x="4619462" y="4045822"/>
            <a:ext cx="2951163" cy="1555750"/>
          </a:xfrm>
          <a:prstGeom prst="rect">
            <a:avLst/>
          </a:prstGeom>
          <a:noFill/>
          <a:ln>
            <a:noFill/>
          </a:ln>
        </p:spPr>
      </p:sp>
      <p:sp>
        <p:nvSpPr>
          <p:cNvPr id="229" name="Google Shape;229;p36"/>
          <p:cNvSpPr>
            <a:spLocks noGrp="1"/>
          </p:cNvSpPr>
          <p:nvPr>
            <p:ph type="pic" idx="8"/>
          </p:nvPr>
        </p:nvSpPr>
        <p:spPr>
          <a:xfrm>
            <a:off x="8136981" y="4043272"/>
            <a:ext cx="2951163" cy="1555750"/>
          </a:xfrm>
          <a:prstGeom prst="rect">
            <a:avLst/>
          </a:prstGeom>
          <a:noFill/>
          <a:ln>
            <a:noFill/>
          </a:ln>
        </p:spPr>
      </p:sp>
      <p:sp>
        <p:nvSpPr>
          <p:cNvPr id="230" name="Google Shape;230;p36"/>
          <p:cNvSpPr txBox="1">
            <a:spLocks noGrp="1"/>
          </p:cNvSpPr>
          <p:nvPr>
            <p:ph type="body" idx="9"/>
          </p:nvPr>
        </p:nvSpPr>
        <p:spPr>
          <a:xfrm>
            <a:off x="8129414" y="2071424"/>
            <a:ext cx="2951163" cy="169133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1" name="Google Shape;231;p36"/>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36"/>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33" name="Google Shape;233;p36"/>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with Caption - Black Diagonal">
  <p:cSld name="Photo with Caption - Black Diagonal">
    <p:bg>
      <p:bgPr>
        <a:solidFill>
          <a:schemeClr val="lt1"/>
        </a:solidFill>
        <a:effectLst/>
      </p:bgPr>
    </p:bg>
    <p:spTree>
      <p:nvGrpSpPr>
        <p:cNvPr id="1" name="Shape 234"/>
        <p:cNvGrpSpPr/>
        <p:nvPr/>
      </p:nvGrpSpPr>
      <p:grpSpPr>
        <a:xfrm>
          <a:off x="0" y="0"/>
          <a:ext cx="0" cy="0"/>
          <a:chOff x="0" y="0"/>
          <a:chExt cx="0" cy="0"/>
        </a:xfrm>
      </p:grpSpPr>
      <p:sp>
        <p:nvSpPr>
          <p:cNvPr id="235" name="Google Shape;235;p37"/>
          <p:cNvSpPr>
            <a:spLocks noGrp="1"/>
          </p:cNvSpPr>
          <p:nvPr>
            <p:ph type="pic" idx="2"/>
          </p:nvPr>
        </p:nvSpPr>
        <p:spPr>
          <a:xfrm>
            <a:off x="5610386" y="-9524"/>
            <a:ext cx="6581614" cy="6867524"/>
          </a:xfrm>
          <a:prstGeom prst="rect">
            <a:avLst/>
          </a:prstGeom>
          <a:noFill/>
          <a:ln>
            <a:noFill/>
          </a:ln>
        </p:spPr>
      </p:sp>
      <p:sp>
        <p:nvSpPr>
          <p:cNvPr id="236" name="Google Shape;236;p37"/>
          <p:cNvSpPr/>
          <p:nvPr/>
        </p:nvSpPr>
        <p:spPr>
          <a:xfrm>
            <a:off x="0" y="-9440"/>
            <a:ext cx="7284203" cy="6882938"/>
          </a:xfrm>
          <a:custGeom>
            <a:avLst/>
            <a:gdLst/>
            <a:ahLst/>
            <a:cxnLst/>
            <a:rect l="l" t="t" r="r" b="b"/>
            <a:pathLst>
              <a:path w="7284203" h="6882938" extrusionOk="0">
                <a:moveTo>
                  <a:pt x="0" y="0"/>
                </a:moveTo>
                <a:lnTo>
                  <a:pt x="7284203" y="0"/>
                </a:lnTo>
                <a:lnTo>
                  <a:pt x="5610386" y="6882938"/>
                </a:lnTo>
                <a:lnTo>
                  <a:pt x="0" y="6867440"/>
                </a:lnTo>
                <a:lnTo>
                  <a:pt x="0" y="0"/>
                </a:lnTo>
                <a:close/>
              </a:path>
            </a:pathLst>
          </a:cu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7" name="Google Shape;237;p37"/>
          <p:cNvSpPr txBox="1">
            <a:spLocks noGrp="1"/>
          </p:cNvSpPr>
          <p:nvPr>
            <p:ph type="title"/>
          </p:nvPr>
        </p:nvSpPr>
        <p:spPr>
          <a:xfrm>
            <a:off x="1142005" y="891153"/>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37"/>
          <p:cNvSpPr txBox="1">
            <a:spLocks noGrp="1"/>
          </p:cNvSpPr>
          <p:nvPr>
            <p:ph type="body" idx="1"/>
          </p:nvPr>
        </p:nvSpPr>
        <p:spPr>
          <a:xfrm>
            <a:off x="1142005" y="2491353"/>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37"/>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40" name="Google Shape;240;p37"/>
          <p:cNvPicPr preferRelativeResize="0"/>
          <p:nvPr/>
        </p:nvPicPr>
        <p:blipFill rotWithShape="1">
          <a:blip r:embed="rId2">
            <a:alphaModFix/>
          </a:blip>
          <a:srcRect/>
          <a:stretch/>
        </p:blipFill>
        <p:spPr>
          <a:xfrm>
            <a:off x="437607" y="6218750"/>
            <a:ext cx="3362231" cy="356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with Caption - White Diagonal">
  <p:cSld name="Photo with Caption - White Diagonal">
    <p:bg>
      <p:bgPr>
        <a:solidFill>
          <a:schemeClr val="lt1"/>
        </a:solidFill>
        <a:effectLst/>
      </p:bgPr>
    </p:bg>
    <p:spTree>
      <p:nvGrpSpPr>
        <p:cNvPr id="1" name="Shape 241"/>
        <p:cNvGrpSpPr/>
        <p:nvPr/>
      </p:nvGrpSpPr>
      <p:grpSpPr>
        <a:xfrm>
          <a:off x="0" y="0"/>
          <a:ext cx="0" cy="0"/>
          <a:chOff x="0" y="0"/>
          <a:chExt cx="0" cy="0"/>
        </a:xfrm>
      </p:grpSpPr>
      <p:sp>
        <p:nvSpPr>
          <p:cNvPr id="242" name="Google Shape;242;p38"/>
          <p:cNvSpPr/>
          <p:nvPr/>
        </p:nvSpPr>
        <p:spPr>
          <a:xfrm>
            <a:off x="0" y="0"/>
            <a:ext cx="7284203" cy="6882938"/>
          </a:xfrm>
          <a:custGeom>
            <a:avLst/>
            <a:gdLst/>
            <a:ahLst/>
            <a:cxnLst/>
            <a:rect l="l" t="t" r="r" b="b"/>
            <a:pathLst>
              <a:path w="7284203" h="6882938" extrusionOk="0">
                <a:moveTo>
                  <a:pt x="0" y="0"/>
                </a:moveTo>
                <a:lnTo>
                  <a:pt x="7284203" y="0"/>
                </a:lnTo>
                <a:lnTo>
                  <a:pt x="5610386" y="6882938"/>
                </a:lnTo>
                <a:lnTo>
                  <a:pt x="0" y="686744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3" name="Google Shape;243;p38"/>
          <p:cNvSpPr>
            <a:spLocks noGrp="1"/>
          </p:cNvSpPr>
          <p:nvPr>
            <p:ph type="pic" idx="2"/>
          </p:nvPr>
        </p:nvSpPr>
        <p:spPr>
          <a:xfrm>
            <a:off x="5610386" y="-9525"/>
            <a:ext cx="6581614" cy="6892463"/>
          </a:xfrm>
          <a:prstGeom prst="rect">
            <a:avLst/>
          </a:prstGeom>
          <a:noFill/>
          <a:ln>
            <a:noFill/>
          </a:ln>
        </p:spPr>
      </p:sp>
      <p:sp>
        <p:nvSpPr>
          <p:cNvPr id="244" name="Google Shape;244;p38"/>
          <p:cNvSpPr txBox="1">
            <a:spLocks noGrp="1"/>
          </p:cNvSpPr>
          <p:nvPr>
            <p:ph type="title"/>
          </p:nvPr>
        </p:nvSpPr>
        <p:spPr>
          <a:xfrm>
            <a:off x="1142005" y="891153"/>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38"/>
          <p:cNvSpPr txBox="1">
            <a:spLocks noGrp="1"/>
          </p:cNvSpPr>
          <p:nvPr>
            <p:ph type="body" idx="1"/>
          </p:nvPr>
        </p:nvSpPr>
        <p:spPr>
          <a:xfrm>
            <a:off x="1142005" y="2491353"/>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6" name="Google Shape;246;p38"/>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47" name="Google Shape;247;p38"/>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d Slide - Gold">
  <p:cSld name="End Slide - Gold">
    <p:bg>
      <p:bgPr>
        <a:solidFill>
          <a:schemeClr val="accent1"/>
        </a:solidFill>
        <a:effectLst/>
      </p:bgPr>
    </p:bg>
    <p:spTree>
      <p:nvGrpSpPr>
        <p:cNvPr id="1" name="Shape 248"/>
        <p:cNvGrpSpPr/>
        <p:nvPr/>
      </p:nvGrpSpPr>
      <p:grpSpPr>
        <a:xfrm>
          <a:off x="0" y="0"/>
          <a:ext cx="0" cy="0"/>
          <a:chOff x="0" y="0"/>
          <a:chExt cx="0" cy="0"/>
        </a:xfrm>
      </p:grpSpPr>
      <p:pic>
        <p:nvPicPr>
          <p:cNvPr id="249" name="Google Shape;249;p39"/>
          <p:cNvPicPr preferRelativeResize="0"/>
          <p:nvPr/>
        </p:nvPicPr>
        <p:blipFill rotWithShape="1">
          <a:blip r:embed="rId2">
            <a:alphaModFix/>
          </a:blip>
          <a:srcRect/>
          <a:stretch/>
        </p:blipFill>
        <p:spPr>
          <a:xfrm>
            <a:off x="9956800" y="0"/>
            <a:ext cx="2235200" cy="6858000"/>
          </a:xfrm>
          <a:prstGeom prst="rect">
            <a:avLst/>
          </a:prstGeom>
          <a:noFill/>
          <a:ln>
            <a:noFill/>
          </a:ln>
        </p:spPr>
      </p:pic>
      <p:sp>
        <p:nvSpPr>
          <p:cNvPr id="250" name="Google Shape;250;p39"/>
          <p:cNvSpPr txBox="1">
            <a:spLocks noGrp="1"/>
          </p:cNvSpPr>
          <p:nvPr>
            <p:ph type="title"/>
          </p:nvPr>
        </p:nvSpPr>
        <p:spPr>
          <a:xfrm>
            <a:off x="805070" y="2466280"/>
            <a:ext cx="7981645" cy="7197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9600"/>
              <a:buFont typeface="Arial"/>
              <a:buNone/>
              <a:defRPr sz="96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39"/>
          <p:cNvSpPr txBox="1">
            <a:spLocks noGrp="1"/>
          </p:cNvSpPr>
          <p:nvPr>
            <p:ph type="body" idx="1"/>
          </p:nvPr>
        </p:nvSpPr>
        <p:spPr>
          <a:xfrm>
            <a:off x="924339" y="3434010"/>
            <a:ext cx="7874567" cy="4492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Font typeface="Arial"/>
              <a:buNone/>
              <a:defRPr sz="1800" b="0" i="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2" name="Google Shape;252;p39"/>
          <p:cNvPicPr preferRelativeResize="0"/>
          <p:nvPr/>
        </p:nvPicPr>
        <p:blipFill rotWithShape="1">
          <a:blip r:embed="rId3">
            <a:alphaModFix/>
          </a:blip>
          <a:srcRect/>
          <a:stretch/>
        </p:blipFill>
        <p:spPr>
          <a:xfrm>
            <a:off x="1023984" y="5739523"/>
            <a:ext cx="5061853" cy="53596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2DAA-20B4-4F7F-98AD-CEF65E2FB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34D451-BCB6-3C6E-FC27-004C1975A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72DA3-53DD-3B46-2DD2-3C1FEFF2CAE0}"/>
              </a:ext>
            </a:extLst>
          </p:cNvPr>
          <p:cNvSpPr>
            <a:spLocks noGrp="1"/>
          </p:cNvSpPr>
          <p:nvPr>
            <p:ph type="dt" sz="half" idx="10"/>
          </p:nvPr>
        </p:nvSpPr>
        <p:spPr/>
        <p:txBody>
          <a:bodyPr/>
          <a:lstStyle/>
          <a:p>
            <a:fld id="{F3DBBA1F-5B2E-4D28-8D8E-62C359736B61}" type="datetimeFigureOut">
              <a:rPr lang="en-US" smtClean="0"/>
              <a:t>4/24/2024</a:t>
            </a:fld>
            <a:endParaRPr lang="en-US"/>
          </a:p>
        </p:txBody>
      </p:sp>
      <p:sp>
        <p:nvSpPr>
          <p:cNvPr id="5" name="Footer Placeholder 4">
            <a:extLst>
              <a:ext uri="{FF2B5EF4-FFF2-40B4-BE49-F238E27FC236}">
                <a16:creationId xmlns:a16="http://schemas.microsoft.com/office/drawing/2014/main" id="{602813C5-269B-EFD4-8475-629844D39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2CEF3-178B-90E9-3293-0F41FBCB9352}"/>
              </a:ext>
            </a:extLst>
          </p:cNvPr>
          <p:cNvSpPr>
            <a:spLocks noGrp="1"/>
          </p:cNvSpPr>
          <p:nvPr>
            <p:ph type="sldNum" sz="quarter" idx="12"/>
          </p:nvPr>
        </p:nvSpPr>
        <p:spPr/>
        <p:txBody>
          <a:bodyPr/>
          <a:lstStyle/>
          <a:p>
            <a:fld id="{A47DA7B3-A761-4044-B056-212D663E1305}" type="slidenum">
              <a:rPr lang="en-US" smtClean="0"/>
              <a:t>‹#›</a:t>
            </a:fld>
            <a:endParaRPr lang="en-US"/>
          </a:p>
        </p:txBody>
      </p:sp>
    </p:spTree>
    <p:extLst>
      <p:ext uri="{BB962C8B-B14F-4D97-AF65-F5344CB8AC3E}">
        <p14:creationId xmlns:p14="http://schemas.microsoft.com/office/powerpoint/2010/main" val="2909973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py with Photos">
  <p:cSld name="Copy with Photos">
    <p:spTree>
      <p:nvGrpSpPr>
        <p:cNvPr id="1" name="Shape 36"/>
        <p:cNvGrpSpPr/>
        <p:nvPr/>
      </p:nvGrpSpPr>
      <p:grpSpPr>
        <a:xfrm>
          <a:off x="0" y="0"/>
          <a:ext cx="0" cy="0"/>
          <a:chOff x="0" y="0"/>
          <a:chExt cx="0" cy="0"/>
        </a:xfrm>
      </p:grpSpPr>
      <p:sp>
        <p:nvSpPr>
          <p:cNvPr id="37" name="Google Shape;37;p16"/>
          <p:cNvSpPr>
            <a:spLocks noGrp="1"/>
          </p:cNvSpPr>
          <p:nvPr>
            <p:ph type="pic" idx="2"/>
          </p:nvPr>
        </p:nvSpPr>
        <p:spPr>
          <a:xfrm>
            <a:off x="468086" y="1543323"/>
            <a:ext cx="5862679" cy="2055591"/>
          </a:xfrm>
          <a:prstGeom prst="rect">
            <a:avLst/>
          </a:prstGeom>
          <a:noFill/>
          <a:ln>
            <a:noFill/>
          </a:ln>
        </p:spPr>
      </p:sp>
      <p:sp>
        <p:nvSpPr>
          <p:cNvPr id="38" name="Google Shape;38;p16"/>
          <p:cNvSpPr txBox="1">
            <a:spLocks noGrp="1"/>
          </p:cNvSpPr>
          <p:nvPr>
            <p:ph type="body" idx="1"/>
          </p:nvPr>
        </p:nvSpPr>
        <p:spPr>
          <a:xfrm>
            <a:off x="6615759" y="1543322"/>
            <a:ext cx="5129927" cy="4307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 name="Google Shape;39;p16"/>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6"/>
          <p:cNvSpPr>
            <a:spLocks noGrp="1"/>
          </p:cNvSpPr>
          <p:nvPr>
            <p:ph type="pic" idx="3"/>
          </p:nvPr>
        </p:nvSpPr>
        <p:spPr>
          <a:xfrm>
            <a:off x="3486577" y="3795304"/>
            <a:ext cx="2844188" cy="2055591"/>
          </a:xfrm>
          <a:prstGeom prst="rect">
            <a:avLst/>
          </a:prstGeom>
          <a:noFill/>
          <a:ln>
            <a:noFill/>
          </a:ln>
        </p:spPr>
      </p:sp>
      <p:sp>
        <p:nvSpPr>
          <p:cNvPr id="41" name="Google Shape;41;p16"/>
          <p:cNvSpPr>
            <a:spLocks noGrp="1"/>
          </p:cNvSpPr>
          <p:nvPr>
            <p:ph type="pic" idx="4"/>
          </p:nvPr>
        </p:nvSpPr>
        <p:spPr>
          <a:xfrm>
            <a:off x="468086" y="3795304"/>
            <a:ext cx="2844188" cy="2055592"/>
          </a:xfrm>
          <a:prstGeom prst="rect">
            <a:avLst/>
          </a:prstGeom>
          <a:noFill/>
          <a:ln>
            <a:noFill/>
          </a:ln>
        </p:spPr>
      </p:sp>
      <p:sp>
        <p:nvSpPr>
          <p:cNvPr id="42" name="Google Shape;42;p16"/>
          <p:cNvSpPr txBox="1">
            <a:spLocks noGrp="1"/>
          </p:cNvSpPr>
          <p:nvPr>
            <p:ph type="body" idx="5"/>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6"/>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4" name="Google Shape;44;p16"/>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s">
  <p:cSld name="Photos">
    <p:spTree>
      <p:nvGrpSpPr>
        <p:cNvPr id="1" name="Shape 45"/>
        <p:cNvGrpSpPr/>
        <p:nvPr/>
      </p:nvGrpSpPr>
      <p:grpSpPr>
        <a:xfrm>
          <a:off x="0" y="0"/>
          <a:ext cx="0" cy="0"/>
          <a:chOff x="0" y="0"/>
          <a:chExt cx="0" cy="0"/>
        </a:xfrm>
      </p:grpSpPr>
      <p:sp>
        <p:nvSpPr>
          <p:cNvPr id="46" name="Google Shape;46;p17"/>
          <p:cNvSpPr>
            <a:spLocks noGrp="1"/>
          </p:cNvSpPr>
          <p:nvPr>
            <p:ph type="pic" idx="2"/>
          </p:nvPr>
        </p:nvSpPr>
        <p:spPr>
          <a:xfrm>
            <a:off x="446313" y="1543323"/>
            <a:ext cx="5458727" cy="4317728"/>
          </a:xfrm>
          <a:prstGeom prst="rect">
            <a:avLst/>
          </a:prstGeom>
          <a:noFill/>
          <a:ln>
            <a:noFill/>
          </a:ln>
        </p:spPr>
      </p:sp>
      <p:sp>
        <p:nvSpPr>
          <p:cNvPr id="47" name="Google Shape;47;p17"/>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7"/>
          <p:cNvSpPr>
            <a:spLocks noGrp="1"/>
          </p:cNvSpPr>
          <p:nvPr>
            <p:ph type="pic" idx="3"/>
          </p:nvPr>
        </p:nvSpPr>
        <p:spPr>
          <a:xfrm>
            <a:off x="6286962" y="1543323"/>
            <a:ext cx="5458727" cy="4317728"/>
          </a:xfrm>
          <a:prstGeom prst="rect">
            <a:avLst/>
          </a:prstGeom>
          <a:noFill/>
          <a:ln>
            <a:noFill/>
          </a:ln>
        </p:spPr>
      </p:sp>
      <p:sp>
        <p:nvSpPr>
          <p:cNvPr id="49" name="Google Shape;49;p17"/>
          <p:cNvSpPr txBox="1">
            <a:spLocks noGrp="1"/>
          </p:cNvSpPr>
          <p:nvPr>
            <p:ph type="body" idx="1"/>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7"/>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7"/>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chemeClr val="bg2">
            <a:lumMod val="20000"/>
            <a:lumOff val="80000"/>
          </a:schemeClr>
        </a:solidFill>
        <a:effectLst/>
      </p:bgPr>
    </p:bg>
    <p:spTree>
      <p:nvGrpSpPr>
        <p:cNvPr id="1" name="Shape 52"/>
        <p:cNvGrpSpPr/>
        <p:nvPr/>
      </p:nvGrpSpPr>
      <p:grpSpPr>
        <a:xfrm>
          <a:off x="0" y="0"/>
          <a:ext cx="0" cy="0"/>
          <a:chOff x="0" y="0"/>
          <a:chExt cx="0" cy="0"/>
        </a:xfrm>
      </p:grpSpPr>
      <p:sp>
        <p:nvSpPr>
          <p:cNvPr id="53" name="Google Shape;53;p18"/>
          <p:cNvSpPr txBox="1">
            <a:spLocks noGrp="1"/>
          </p:cNvSpPr>
          <p:nvPr>
            <p:ph type="body" idx="1"/>
          </p:nvPr>
        </p:nvSpPr>
        <p:spPr>
          <a:xfrm>
            <a:off x="468086" y="1543324"/>
            <a:ext cx="11266714" cy="4454706"/>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8"/>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8"/>
          <p:cNvSpPr txBox="1">
            <a:spLocks noGrp="1"/>
          </p:cNvSpPr>
          <p:nvPr>
            <p:ph type="body" idx="2"/>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8"/>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7" name="Google Shape;57;p18"/>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ith Content - 3 Column">
  <p:cSld name="Title with Content - 3 Column">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468087" y="1543324"/>
            <a:ext cx="3507565" cy="439033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4342217" y="1543323"/>
            <a:ext cx="3507565" cy="4390337"/>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9"/>
          <p:cNvSpPr txBox="1">
            <a:spLocks noGrp="1"/>
          </p:cNvSpPr>
          <p:nvPr>
            <p:ph type="body" idx="3"/>
          </p:nvPr>
        </p:nvSpPr>
        <p:spPr>
          <a:xfrm>
            <a:off x="8243137" y="1543322"/>
            <a:ext cx="3507565" cy="4390337"/>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42900" algn="l">
              <a:lnSpc>
                <a:spcPct val="90000"/>
              </a:lnSpc>
              <a:spcBef>
                <a:spcPts val="500"/>
              </a:spcBef>
              <a:spcAft>
                <a:spcPts val="0"/>
              </a:spcAft>
              <a:buClr>
                <a:schemeClr val="dk1"/>
              </a:buClr>
              <a:buSzPts val="1800"/>
              <a:buChar char="▪"/>
              <a:defRPr sz="1800"/>
            </a:lvl3pPr>
            <a:lvl4pPr marL="1828800" lvl="3" indent="-323850" algn="l">
              <a:lnSpc>
                <a:spcPct val="90000"/>
              </a:lnSpc>
              <a:spcBef>
                <a:spcPts val="500"/>
              </a:spcBef>
              <a:spcAft>
                <a:spcPts val="0"/>
              </a:spcAft>
              <a:buClr>
                <a:schemeClr val="dk1"/>
              </a:buClr>
              <a:buSzPts val="1500"/>
              <a:buChar char="▪"/>
              <a:defRPr sz="15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9"/>
          <p:cNvSpPr txBox="1">
            <a:spLocks noGrp="1"/>
          </p:cNvSpPr>
          <p:nvPr>
            <p:ph type="body" idx="4"/>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9"/>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5" name="Google Shape;65;p19"/>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 5 Color Blocks">
  <p:cSld name="Comparison - 5 Color Blocks">
    <p:spTree>
      <p:nvGrpSpPr>
        <p:cNvPr id="1" name="Shape 66"/>
        <p:cNvGrpSpPr/>
        <p:nvPr/>
      </p:nvGrpSpPr>
      <p:grpSpPr>
        <a:xfrm>
          <a:off x="0" y="0"/>
          <a:ext cx="0" cy="0"/>
          <a:chOff x="0" y="0"/>
          <a:chExt cx="0" cy="0"/>
        </a:xfrm>
      </p:grpSpPr>
      <p:sp>
        <p:nvSpPr>
          <p:cNvPr id="67" name="Google Shape;67;p20"/>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0"/>
          <p:cNvSpPr/>
          <p:nvPr/>
        </p:nvSpPr>
        <p:spPr>
          <a:xfrm>
            <a:off x="1008584" y="1660596"/>
            <a:ext cx="1918020" cy="4364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Libre Franklin Medium"/>
              <a:ea typeface="Libre Franklin Medium"/>
              <a:cs typeface="Libre Franklin Medium"/>
              <a:sym typeface="Libre Franklin Medium"/>
            </a:endParaRPr>
          </a:p>
        </p:txBody>
      </p:sp>
      <p:sp>
        <p:nvSpPr>
          <p:cNvPr id="69" name="Google Shape;69;p20"/>
          <p:cNvSpPr/>
          <p:nvPr/>
        </p:nvSpPr>
        <p:spPr>
          <a:xfrm>
            <a:off x="1011339" y="2160555"/>
            <a:ext cx="1915265" cy="3233502"/>
          </a:xfrm>
          <a:prstGeom prst="rect">
            <a:avLst/>
          </a:prstGeom>
          <a:solidFill>
            <a:srgbClr val="B9BB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Libre Franklin"/>
              <a:buNone/>
            </a:pPr>
            <a:endParaRPr sz="1200">
              <a:solidFill>
                <a:srgbClr val="000000"/>
              </a:solidFill>
              <a:latin typeface="Libre Franklin"/>
              <a:ea typeface="Libre Franklin"/>
              <a:cs typeface="Libre Franklin"/>
              <a:sym typeface="Libre Franklin"/>
            </a:endParaRPr>
          </a:p>
        </p:txBody>
      </p:sp>
      <p:sp>
        <p:nvSpPr>
          <p:cNvPr id="70" name="Google Shape;70;p20"/>
          <p:cNvSpPr/>
          <p:nvPr/>
        </p:nvSpPr>
        <p:spPr>
          <a:xfrm>
            <a:off x="3045437" y="1660596"/>
            <a:ext cx="1918020" cy="436418"/>
          </a:xfrm>
          <a:prstGeom prst="rect">
            <a:avLst/>
          </a:prstGeom>
          <a:solidFill>
            <a:srgbClr val="B490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Libre Franklin Medium"/>
              <a:ea typeface="Libre Franklin Medium"/>
              <a:cs typeface="Libre Franklin Medium"/>
              <a:sym typeface="Libre Franklin Medium"/>
            </a:endParaRPr>
          </a:p>
        </p:txBody>
      </p:sp>
      <p:sp>
        <p:nvSpPr>
          <p:cNvPr id="71" name="Google Shape;71;p20"/>
          <p:cNvSpPr/>
          <p:nvPr/>
        </p:nvSpPr>
        <p:spPr>
          <a:xfrm>
            <a:off x="3048192" y="2160555"/>
            <a:ext cx="1915265" cy="3233502"/>
          </a:xfrm>
          <a:prstGeom prst="rect">
            <a:avLst/>
          </a:prstGeom>
          <a:solidFill>
            <a:srgbClr val="E2D4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Libre Franklin"/>
              <a:buNone/>
            </a:pPr>
            <a:endParaRPr sz="1200">
              <a:solidFill>
                <a:srgbClr val="000000"/>
              </a:solidFill>
              <a:latin typeface="Libre Franklin"/>
              <a:ea typeface="Libre Franklin"/>
              <a:cs typeface="Libre Franklin"/>
              <a:sym typeface="Libre Franklin"/>
            </a:endParaRPr>
          </a:p>
        </p:txBody>
      </p:sp>
      <p:sp>
        <p:nvSpPr>
          <p:cNvPr id="72" name="Google Shape;72;p20"/>
          <p:cNvSpPr/>
          <p:nvPr/>
        </p:nvSpPr>
        <p:spPr>
          <a:xfrm>
            <a:off x="5082290" y="1660596"/>
            <a:ext cx="1918020" cy="436418"/>
          </a:xfrm>
          <a:prstGeom prst="rect">
            <a:avLst/>
          </a:prstGeom>
          <a:solidFill>
            <a:srgbClr val="9D959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Libre Franklin Medium"/>
              <a:ea typeface="Libre Franklin Medium"/>
              <a:cs typeface="Libre Franklin Medium"/>
              <a:sym typeface="Libre Franklin Medium"/>
            </a:endParaRPr>
          </a:p>
        </p:txBody>
      </p:sp>
      <p:sp>
        <p:nvSpPr>
          <p:cNvPr id="73" name="Google Shape;73;p20"/>
          <p:cNvSpPr/>
          <p:nvPr/>
        </p:nvSpPr>
        <p:spPr>
          <a:xfrm>
            <a:off x="5085045" y="2160555"/>
            <a:ext cx="1915265" cy="3233502"/>
          </a:xfrm>
          <a:prstGeom prst="rect">
            <a:avLst/>
          </a:prstGeom>
          <a:solidFill>
            <a:srgbClr val="DADC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Libre Franklin"/>
              <a:buNone/>
            </a:pPr>
            <a:endParaRPr sz="1200">
              <a:solidFill>
                <a:srgbClr val="000000"/>
              </a:solidFill>
              <a:latin typeface="Libre Franklin"/>
              <a:ea typeface="Libre Franklin"/>
              <a:cs typeface="Libre Franklin"/>
              <a:sym typeface="Libre Franklin"/>
            </a:endParaRPr>
          </a:p>
        </p:txBody>
      </p:sp>
      <p:sp>
        <p:nvSpPr>
          <p:cNvPr id="74" name="Google Shape;74;p20"/>
          <p:cNvSpPr/>
          <p:nvPr/>
        </p:nvSpPr>
        <p:spPr>
          <a:xfrm>
            <a:off x="7119143" y="1660596"/>
            <a:ext cx="1918020" cy="43641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Libre Franklin Medium"/>
              <a:ea typeface="Libre Franklin Medium"/>
              <a:cs typeface="Libre Franklin Medium"/>
              <a:sym typeface="Libre Franklin Medium"/>
            </a:endParaRPr>
          </a:p>
        </p:txBody>
      </p:sp>
      <p:sp>
        <p:nvSpPr>
          <p:cNvPr id="75" name="Google Shape;75;p20"/>
          <p:cNvSpPr/>
          <p:nvPr/>
        </p:nvSpPr>
        <p:spPr>
          <a:xfrm>
            <a:off x="7121898" y="2160555"/>
            <a:ext cx="1915265" cy="3233502"/>
          </a:xfrm>
          <a:prstGeom prst="rect">
            <a:avLst/>
          </a:prstGeom>
          <a:solidFill>
            <a:srgbClr val="C3BF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Libre Franklin"/>
              <a:buNone/>
            </a:pPr>
            <a:endParaRPr sz="1200">
              <a:solidFill>
                <a:srgbClr val="000000"/>
              </a:solidFill>
              <a:latin typeface="Libre Franklin"/>
              <a:ea typeface="Libre Franklin"/>
              <a:cs typeface="Libre Franklin"/>
              <a:sym typeface="Libre Franklin"/>
            </a:endParaRPr>
          </a:p>
        </p:txBody>
      </p:sp>
      <p:sp>
        <p:nvSpPr>
          <p:cNvPr id="76" name="Google Shape;76;p20"/>
          <p:cNvSpPr/>
          <p:nvPr/>
        </p:nvSpPr>
        <p:spPr>
          <a:xfrm>
            <a:off x="9155998" y="1660596"/>
            <a:ext cx="1918020" cy="436418"/>
          </a:xfrm>
          <a:prstGeom prst="rect">
            <a:avLst/>
          </a:prstGeom>
          <a:solidFill>
            <a:srgbClr val="9698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Libre Franklin Medium"/>
              <a:ea typeface="Libre Franklin Medium"/>
              <a:cs typeface="Libre Franklin Medium"/>
              <a:sym typeface="Libre Franklin Medium"/>
            </a:endParaRPr>
          </a:p>
        </p:txBody>
      </p:sp>
      <p:sp>
        <p:nvSpPr>
          <p:cNvPr id="77" name="Google Shape;77;p20"/>
          <p:cNvSpPr/>
          <p:nvPr/>
        </p:nvSpPr>
        <p:spPr>
          <a:xfrm>
            <a:off x="9158753" y="2160555"/>
            <a:ext cx="1915265" cy="3233502"/>
          </a:xfrm>
          <a:prstGeom prst="rect">
            <a:avLst/>
          </a:prstGeom>
          <a:solidFill>
            <a:srgbClr val="DCD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Libre Franklin"/>
              <a:buNone/>
            </a:pPr>
            <a:endParaRPr sz="1200">
              <a:solidFill>
                <a:srgbClr val="000000"/>
              </a:solidFill>
              <a:latin typeface="Libre Franklin"/>
              <a:ea typeface="Libre Franklin"/>
              <a:cs typeface="Libre Franklin"/>
              <a:sym typeface="Libre Franklin"/>
            </a:endParaRPr>
          </a:p>
        </p:txBody>
      </p:sp>
      <p:sp>
        <p:nvSpPr>
          <p:cNvPr id="78" name="Google Shape;78;p20"/>
          <p:cNvSpPr txBox="1">
            <a:spLocks noGrp="1"/>
          </p:cNvSpPr>
          <p:nvPr>
            <p:ph type="body" idx="1"/>
          </p:nvPr>
        </p:nvSpPr>
        <p:spPr>
          <a:xfrm>
            <a:off x="1008584" y="1783909"/>
            <a:ext cx="1918018" cy="2205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200"/>
              <a:buFont typeface="Arial"/>
              <a:buNone/>
              <a:defRPr sz="12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0"/>
          <p:cNvSpPr txBox="1">
            <a:spLocks noGrp="1"/>
          </p:cNvSpPr>
          <p:nvPr>
            <p:ph type="body" idx="2"/>
          </p:nvPr>
        </p:nvSpPr>
        <p:spPr>
          <a:xfrm>
            <a:off x="3045438" y="1768552"/>
            <a:ext cx="1918018" cy="2205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200"/>
              <a:buFont typeface="Arial"/>
              <a:buNone/>
              <a:defRPr sz="12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0"/>
          <p:cNvSpPr txBox="1">
            <a:spLocks noGrp="1"/>
          </p:cNvSpPr>
          <p:nvPr>
            <p:ph type="body" idx="3"/>
          </p:nvPr>
        </p:nvSpPr>
        <p:spPr>
          <a:xfrm>
            <a:off x="5082291" y="1768552"/>
            <a:ext cx="1918018" cy="2205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200"/>
              <a:buFont typeface="Arial"/>
              <a:buNone/>
              <a:defRPr sz="12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body" idx="4"/>
          </p:nvPr>
        </p:nvSpPr>
        <p:spPr>
          <a:xfrm>
            <a:off x="7119145" y="1768552"/>
            <a:ext cx="1918018" cy="2205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200"/>
              <a:buFont typeface="Arial"/>
              <a:buNone/>
              <a:defRPr sz="12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0"/>
          <p:cNvSpPr txBox="1">
            <a:spLocks noGrp="1"/>
          </p:cNvSpPr>
          <p:nvPr>
            <p:ph type="body" idx="5"/>
          </p:nvPr>
        </p:nvSpPr>
        <p:spPr>
          <a:xfrm>
            <a:off x="9156000" y="1770870"/>
            <a:ext cx="1918018" cy="2205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200"/>
              <a:buFont typeface="Arial"/>
              <a:buNone/>
              <a:defRPr sz="12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0"/>
          <p:cNvSpPr txBox="1">
            <a:spLocks noGrp="1"/>
          </p:cNvSpPr>
          <p:nvPr>
            <p:ph type="body" idx="6"/>
          </p:nvPr>
        </p:nvSpPr>
        <p:spPr>
          <a:xfrm>
            <a:off x="1117982" y="2312717"/>
            <a:ext cx="1658269" cy="29580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20"/>
          <p:cNvSpPr txBox="1">
            <a:spLocks noGrp="1"/>
          </p:cNvSpPr>
          <p:nvPr>
            <p:ph type="body" idx="7"/>
          </p:nvPr>
        </p:nvSpPr>
        <p:spPr>
          <a:xfrm>
            <a:off x="3175312" y="2299864"/>
            <a:ext cx="1658269" cy="29580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20"/>
          <p:cNvSpPr txBox="1">
            <a:spLocks noGrp="1"/>
          </p:cNvSpPr>
          <p:nvPr>
            <p:ph type="body" idx="8"/>
          </p:nvPr>
        </p:nvSpPr>
        <p:spPr>
          <a:xfrm>
            <a:off x="5212165" y="2298292"/>
            <a:ext cx="1658269" cy="29580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20"/>
          <p:cNvSpPr txBox="1">
            <a:spLocks noGrp="1"/>
          </p:cNvSpPr>
          <p:nvPr>
            <p:ph type="body" idx="9"/>
          </p:nvPr>
        </p:nvSpPr>
        <p:spPr>
          <a:xfrm>
            <a:off x="7249018" y="2298292"/>
            <a:ext cx="1658269" cy="29580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0"/>
          <p:cNvSpPr txBox="1">
            <a:spLocks noGrp="1"/>
          </p:cNvSpPr>
          <p:nvPr>
            <p:ph type="body" idx="13"/>
          </p:nvPr>
        </p:nvSpPr>
        <p:spPr>
          <a:xfrm>
            <a:off x="9285873" y="2312717"/>
            <a:ext cx="1658269" cy="29580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20"/>
          <p:cNvSpPr txBox="1">
            <a:spLocks noGrp="1"/>
          </p:cNvSpPr>
          <p:nvPr>
            <p:ph type="body" idx="14"/>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0"/>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20"/>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s with Captions">
  <p:cSld name="Photos with Captions">
    <p:spTree>
      <p:nvGrpSpPr>
        <p:cNvPr id="1" name="Shape 91"/>
        <p:cNvGrpSpPr/>
        <p:nvPr/>
      </p:nvGrpSpPr>
      <p:grpSpPr>
        <a:xfrm>
          <a:off x="0" y="0"/>
          <a:ext cx="0" cy="0"/>
          <a:chOff x="0" y="0"/>
          <a:chExt cx="0" cy="0"/>
        </a:xfrm>
      </p:grpSpPr>
      <p:sp>
        <p:nvSpPr>
          <p:cNvPr id="92" name="Google Shape;92;p21"/>
          <p:cNvSpPr txBox="1">
            <a:spLocks noGrp="1"/>
          </p:cNvSpPr>
          <p:nvPr>
            <p:ph type="body" idx="1"/>
          </p:nvPr>
        </p:nvSpPr>
        <p:spPr>
          <a:xfrm>
            <a:off x="435428" y="3253121"/>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3" name="Google Shape;93;p21"/>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a:spLocks noGrp="1"/>
          </p:cNvSpPr>
          <p:nvPr>
            <p:ph type="pic" idx="2"/>
          </p:nvPr>
        </p:nvSpPr>
        <p:spPr>
          <a:xfrm>
            <a:off x="457200" y="1367317"/>
            <a:ext cx="3520020" cy="1750458"/>
          </a:xfrm>
          <a:prstGeom prst="rect">
            <a:avLst/>
          </a:prstGeom>
          <a:noFill/>
          <a:ln>
            <a:noFill/>
          </a:ln>
        </p:spPr>
      </p:sp>
      <p:sp>
        <p:nvSpPr>
          <p:cNvPr id="95" name="Google Shape;95;p21"/>
          <p:cNvSpPr>
            <a:spLocks noGrp="1"/>
          </p:cNvSpPr>
          <p:nvPr>
            <p:ph type="pic" idx="3"/>
          </p:nvPr>
        </p:nvSpPr>
        <p:spPr>
          <a:xfrm>
            <a:off x="4325104" y="1367317"/>
            <a:ext cx="3520020" cy="1750458"/>
          </a:xfrm>
          <a:prstGeom prst="rect">
            <a:avLst/>
          </a:prstGeom>
          <a:noFill/>
          <a:ln>
            <a:noFill/>
          </a:ln>
        </p:spPr>
      </p:sp>
      <p:sp>
        <p:nvSpPr>
          <p:cNvPr id="96" name="Google Shape;96;p21"/>
          <p:cNvSpPr>
            <a:spLocks noGrp="1"/>
          </p:cNvSpPr>
          <p:nvPr>
            <p:ph type="pic" idx="4"/>
          </p:nvPr>
        </p:nvSpPr>
        <p:spPr>
          <a:xfrm>
            <a:off x="8181729" y="1367317"/>
            <a:ext cx="3520020" cy="1750458"/>
          </a:xfrm>
          <a:prstGeom prst="rect">
            <a:avLst/>
          </a:prstGeom>
          <a:noFill/>
          <a:ln>
            <a:noFill/>
          </a:ln>
        </p:spPr>
      </p:sp>
      <p:sp>
        <p:nvSpPr>
          <p:cNvPr id="97" name="Google Shape;97;p21"/>
          <p:cNvSpPr txBox="1">
            <a:spLocks noGrp="1"/>
          </p:cNvSpPr>
          <p:nvPr>
            <p:ph type="body" idx="5"/>
          </p:nvPr>
        </p:nvSpPr>
        <p:spPr>
          <a:xfrm>
            <a:off x="4303332" y="3253121"/>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21"/>
          <p:cNvSpPr txBox="1">
            <a:spLocks noGrp="1"/>
          </p:cNvSpPr>
          <p:nvPr>
            <p:ph type="body" idx="6"/>
          </p:nvPr>
        </p:nvSpPr>
        <p:spPr>
          <a:xfrm>
            <a:off x="8181729" y="3253121"/>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9" name="Google Shape;99;p21"/>
          <p:cNvSpPr txBox="1">
            <a:spLocks noGrp="1"/>
          </p:cNvSpPr>
          <p:nvPr>
            <p:ph type="body" idx="7"/>
          </p:nvPr>
        </p:nvSpPr>
        <p:spPr>
          <a:xfrm>
            <a:off x="413656" y="5656648"/>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0" name="Google Shape;100;p21"/>
          <p:cNvSpPr>
            <a:spLocks noGrp="1"/>
          </p:cNvSpPr>
          <p:nvPr>
            <p:ph type="pic" idx="8"/>
          </p:nvPr>
        </p:nvSpPr>
        <p:spPr>
          <a:xfrm>
            <a:off x="435428" y="3770844"/>
            <a:ext cx="3520020" cy="1750458"/>
          </a:xfrm>
          <a:prstGeom prst="rect">
            <a:avLst/>
          </a:prstGeom>
          <a:noFill/>
          <a:ln>
            <a:noFill/>
          </a:ln>
        </p:spPr>
      </p:sp>
      <p:sp>
        <p:nvSpPr>
          <p:cNvPr id="101" name="Google Shape;101;p21"/>
          <p:cNvSpPr>
            <a:spLocks noGrp="1"/>
          </p:cNvSpPr>
          <p:nvPr>
            <p:ph type="pic" idx="9"/>
          </p:nvPr>
        </p:nvSpPr>
        <p:spPr>
          <a:xfrm>
            <a:off x="4303332" y="3770844"/>
            <a:ext cx="3520020" cy="1750458"/>
          </a:xfrm>
          <a:prstGeom prst="rect">
            <a:avLst/>
          </a:prstGeom>
          <a:noFill/>
          <a:ln>
            <a:noFill/>
          </a:ln>
        </p:spPr>
      </p:sp>
      <p:sp>
        <p:nvSpPr>
          <p:cNvPr id="102" name="Google Shape;102;p21"/>
          <p:cNvSpPr>
            <a:spLocks noGrp="1"/>
          </p:cNvSpPr>
          <p:nvPr>
            <p:ph type="pic" idx="13"/>
          </p:nvPr>
        </p:nvSpPr>
        <p:spPr>
          <a:xfrm>
            <a:off x="8193008" y="3770844"/>
            <a:ext cx="3520020" cy="1750458"/>
          </a:xfrm>
          <a:prstGeom prst="rect">
            <a:avLst/>
          </a:prstGeom>
          <a:noFill/>
          <a:ln>
            <a:noFill/>
          </a:ln>
        </p:spPr>
      </p:sp>
      <p:sp>
        <p:nvSpPr>
          <p:cNvPr id="103" name="Google Shape;103;p21"/>
          <p:cNvSpPr txBox="1">
            <a:spLocks noGrp="1"/>
          </p:cNvSpPr>
          <p:nvPr>
            <p:ph type="body" idx="14"/>
          </p:nvPr>
        </p:nvSpPr>
        <p:spPr>
          <a:xfrm>
            <a:off x="4281560" y="5656648"/>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21"/>
          <p:cNvSpPr txBox="1">
            <a:spLocks noGrp="1"/>
          </p:cNvSpPr>
          <p:nvPr>
            <p:ph type="body" idx="15"/>
          </p:nvPr>
        </p:nvSpPr>
        <p:spPr>
          <a:xfrm>
            <a:off x="8193008" y="5656648"/>
            <a:ext cx="3541792"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21"/>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1"/>
          <p:cNvSpPr txBox="1">
            <a:spLocks noGrp="1"/>
          </p:cNvSpPr>
          <p:nvPr>
            <p:ph type="body" idx="16"/>
          </p:nvPr>
        </p:nvSpPr>
        <p:spPr>
          <a:xfrm>
            <a:off x="457200" y="954291"/>
            <a:ext cx="1127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A5A5A5"/>
              </a:buClr>
              <a:buSzPts val="2200"/>
              <a:buNone/>
              <a:defRPr sz="2200" b="1" i="0">
                <a:solidFill>
                  <a:srgbClr val="A5A5A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7" name="Google Shape;107;p21"/>
          <p:cNvPicPr preferRelativeResize="0"/>
          <p:nvPr/>
        </p:nvPicPr>
        <p:blipFill rotWithShape="1">
          <a:blip r:embed="rId2">
            <a:alphaModFix/>
          </a:blip>
          <a:srcRect/>
          <a:stretch/>
        </p:blipFill>
        <p:spPr>
          <a:xfrm>
            <a:off x="437607" y="6218750"/>
            <a:ext cx="3362231" cy="3560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d Slide - Black">
  <p:cSld name="End Slide - Black">
    <p:bg>
      <p:bgPr>
        <a:solidFill>
          <a:schemeClr val="dk1"/>
        </a:solidFill>
        <a:effectLst/>
      </p:bgPr>
    </p:bg>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a:stretch/>
        </p:blipFill>
        <p:spPr>
          <a:xfrm>
            <a:off x="9956800" y="0"/>
            <a:ext cx="2235200" cy="6858000"/>
          </a:xfrm>
          <a:prstGeom prst="rect">
            <a:avLst/>
          </a:prstGeom>
          <a:noFill/>
          <a:ln>
            <a:noFill/>
          </a:ln>
        </p:spPr>
      </p:pic>
      <p:sp>
        <p:nvSpPr>
          <p:cNvPr id="110" name="Google Shape;110;p22"/>
          <p:cNvSpPr/>
          <p:nvPr/>
        </p:nvSpPr>
        <p:spPr>
          <a:xfrm>
            <a:off x="9954706" y="-9439"/>
            <a:ext cx="2246721" cy="6867440"/>
          </a:xfrm>
          <a:custGeom>
            <a:avLst/>
            <a:gdLst/>
            <a:ahLst/>
            <a:cxnLst/>
            <a:rect l="l" t="t" r="r" b="b"/>
            <a:pathLst>
              <a:path w="2243566" h="6872149" extrusionOk="0">
                <a:moveTo>
                  <a:pt x="1583717" y="0"/>
                </a:moveTo>
                <a:lnTo>
                  <a:pt x="2243566" y="12"/>
                </a:lnTo>
                <a:lnTo>
                  <a:pt x="2234152" y="6872148"/>
                </a:lnTo>
                <a:lnTo>
                  <a:pt x="0" y="6872149"/>
                </a:lnTo>
                <a:lnTo>
                  <a:pt x="1583717" y="0"/>
                </a:lnTo>
                <a:close/>
              </a:path>
            </a:pathLst>
          </a:custGeom>
          <a:solidFill>
            <a:srgbClr val="CFB9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1" name="Google Shape;111;p22"/>
          <p:cNvSpPr txBox="1">
            <a:spLocks noGrp="1"/>
          </p:cNvSpPr>
          <p:nvPr>
            <p:ph type="title"/>
          </p:nvPr>
        </p:nvSpPr>
        <p:spPr>
          <a:xfrm>
            <a:off x="805070" y="2466280"/>
            <a:ext cx="7981645" cy="7197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9600"/>
              <a:buFont typeface="Arial"/>
              <a:buNone/>
              <a:defRPr sz="9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2"/>
          <p:cNvSpPr txBox="1">
            <a:spLocks noGrp="1"/>
          </p:cNvSpPr>
          <p:nvPr>
            <p:ph type="body" idx="1"/>
          </p:nvPr>
        </p:nvSpPr>
        <p:spPr>
          <a:xfrm>
            <a:off x="924339" y="3434010"/>
            <a:ext cx="7874567" cy="4492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800"/>
              <a:buFont typeface="Arial"/>
              <a:buNone/>
              <a:defRPr sz="1800" b="0" i="0">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Font typeface="Arial"/>
              <a:buNone/>
              <a:defRPr/>
            </a:lvl2pPr>
            <a:lvl3pPr marL="1371600" lvl="2" indent="-228600" algn="l">
              <a:lnSpc>
                <a:spcPct val="90000"/>
              </a:lnSpc>
              <a:spcBef>
                <a:spcPts val="500"/>
              </a:spcBef>
              <a:spcAft>
                <a:spcPts val="0"/>
              </a:spcAft>
              <a:buClr>
                <a:schemeClr val="dk1"/>
              </a:buClr>
              <a:buSzPts val="1600"/>
              <a:buFont typeface="Arial"/>
              <a:buNone/>
              <a:defRPr/>
            </a:lvl3pPr>
            <a:lvl4pPr marL="1828800" lvl="3" indent="-228600" algn="l">
              <a:lnSpc>
                <a:spcPct val="90000"/>
              </a:lnSpc>
              <a:spcBef>
                <a:spcPts val="500"/>
              </a:spcBef>
              <a:spcAft>
                <a:spcPts val="0"/>
              </a:spcAft>
              <a:buClr>
                <a:schemeClr val="dk1"/>
              </a:buClr>
              <a:buSzPts val="1500"/>
              <a:buFont typeface="Arial"/>
              <a:buNone/>
              <a:defRPr/>
            </a:lvl4pPr>
            <a:lvl5pPr marL="2286000" lvl="4" indent="-228600" algn="l">
              <a:lnSpc>
                <a:spcPct val="90000"/>
              </a:lnSpc>
              <a:spcBef>
                <a:spcPts val="500"/>
              </a:spcBef>
              <a:spcAft>
                <a:spcPts val="0"/>
              </a:spcAft>
              <a:buClr>
                <a:schemeClr val="dk1"/>
              </a:buClr>
              <a:buSzPts val="14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3" name="Google Shape;113;p22"/>
          <p:cNvPicPr preferRelativeResize="0"/>
          <p:nvPr/>
        </p:nvPicPr>
        <p:blipFill rotWithShape="1">
          <a:blip r:embed="rId3">
            <a:alphaModFix/>
          </a:blip>
          <a:srcRect/>
          <a:stretch/>
        </p:blipFill>
        <p:spPr>
          <a:xfrm>
            <a:off x="1023988" y="5739523"/>
            <a:ext cx="5061844" cy="5359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ftr" idx="11"/>
          </p:nvPr>
        </p:nvSpPr>
        <p:spPr>
          <a:xfrm>
            <a:off x="9948231" y="6295058"/>
            <a:ext cx="1786567" cy="32397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00" b="0" i="0" u="none" strike="noStrike" cap="none">
                <a:solidFill>
                  <a:srgbClr val="888888"/>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13"/>
          <p:cNvSpPr txBox="1">
            <a:spLocks noGrp="1"/>
          </p:cNvSpPr>
          <p:nvPr>
            <p:ph type="title"/>
          </p:nvPr>
        </p:nvSpPr>
        <p:spPr>
          <a:xfrm>
            <a:off x="468086" y="385004"/>
            <a:ext cx="11266714" cy="58903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800"/>
              <a:buFont typeface="Arial"/>
              <a:buNone/>
              <a:defRPr sz="4800" b="1" i="1"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3"/>
          <p:cNvSpPr txBox="1">
            <a:spLocks noGrp="1"/>
          </p:cNvSpPr>
          <p:nvPr>
            <p:ph type="body" idx="1"/>
          </p:nvPr>
        </p:nvSpPr>
        <p:spPr>
          <a:xfrm>
            <a:off x="468086" y="1192696"/>
            <a:ext cx="11266714" cy="483799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5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sv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
          <p:cNvSpPr txBox="1">
            <a:spLocks noGrp="1"/>
          </p:cNvSpPr>
          <p:nvPr>
            <p:ph type="title"/>
          </p:nvPr>
        </p:nvSpPr>
        <p:spPr>
          <a:xfrm>
            <a:off x="1023248" y="1319275"/>
            <a:ext cx="10068600" cy="592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400"/>
              <a:buFont typeface="Arial"/>
              <a:buNone/>
            </a:pPr>
            <a:r>
              <a:rPr lang="en-US" sz="4400"/>
              <a:t>AI Detection and Processing of Starrag Sound Data</a:t>
            </a:r>
            <a:endParaRPr/>
          </a:p>
        </p:txBody>
      </p:sp>
      <p:sp>
        <p:nvSpPr>
          <p:cNvPr id="259" name="Google Shape;259;p1"/>
          <p:cNvSpPr txBox="1">
            <a:spLocks noGrp="1"/>
          </p:cNvSpPr>
          <p:nvPr>
            <p:ph type="body" idx="1"/>
          </p:nvPr>
        </p:nvSpPr>
        <p:spPr>
          <a:xfrm>
            <a:off x="1023257" y="2629338"/>
            <a:ext cx="7763458" cy="4492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000"/>
              <a:buFont typeface="Arial"/>
              <a:buNone/>
            </a:pPr>
            <a:r>
              <a:rPr lang="en-US" sz="2000" b="0"/>
              <a:t>ME 597II – Midterm Presentation</a:t>
            </a:r>
            <a:endParaRPr sz="2000" b="0"/>
          </a:p>
          <a:p>
            <a:pPr marL="0" lvl="0" indent="0" algn="l" rtl="0">
              <a:lnSpc>
                <a:spcPct val="90000"/>
              </a:lnSpc>
              <a:spcBef>
                <a:spcPts val="0"/>
              </a:spcBef>
              <a:spcAft>
                <a:spcPts val="0"/>
              </a:spcAft>
              <a:buClr>
                <a:schemeClr val="lt2"/>
              </a:buClr>
              <a:buSzPts val="2400"/>
              <a:buFont typeface="Arial"/>
              <a:buNone/>
            </a:pPr>
            <a:endParaRPr/>
          </a:p>
        </p:txBody>
      </p:sp>
      <p:sp>
        <p:nvSpPr>
          <p:cNvPr id="260" name="Google Shape;260;p1"/>
          <p:cNvSpPr txBox="1">
            <a:spLocks noGrp="1"/>
          </p:cNvSpPr>
          <p:nvPr>
            <p:ph type="body" idx="2"/>
          </p:nvPr>
        </p:nvSpPr>
        <p:spPr>
          <a:xfrm>
            <a:off x="1023250" y="3107108"/>
            <a:ext cx="7763400" cy="2327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75"/>
              <a:buFont typeface="Arial"/>
              <a:buNone/>
            </a:pPr>
            <a:r>
              <a:rPr lang="en-US" sz="1400"/>
              <a:t>Agathiya Tharun</a:t>
            </a:r>
            <a:endParaRPr sz="1400"/>
          </a:p>
          <a:p>
            <a:pPr marL="0" lvl="0" indent="0" algn="l" rtl="0">
              <a:lnSpc>
                <a:spcPct val="100000"/>
              </a:lnSpc>
              <a:spcBef>
                <a:spcPts val="0"/>
              </a:spcBef>
              <a:spcAft>
                <a:spcPts val="0"/>
              </a:spcAft>
              <a:buClr>
                <a:schemeClr val="dk1"/>
              </a:buClr>
              <a:buSzPts val="275"/>
              <a:buFont typeface="Arial"/>
              <a:buNone/>
            </a:pPr>
            <a:r>
              <a:rPr lang="en-US" sz="1400"/>
              <a:t>Ayush Viswanathan</a:t>
            </a:r>
            <a:endParaRPr sz="1400"/>
          </a:p>
          <a:p>
            <a:pPr marL="0" lvl="0" indent="0" algn="l" rtl="0">
              <a:lnSpc>
                <a:spcPct val="100000"/>
              </a:lnSpc>
              <a:spcBef>
                <a:spcPts val="0"/>
              </a:spcBef>
              <a:spcAft>
                <a:spcPts val="0"/>
              </a:spcAft>
              <a:buClr>
                <a:schemeClr val="dk1"/>
              </a:buClr>
              <a:buSzPts val="275"/>
              <a:buFont typeface="Arial"/>
              <a:buNone/>
            </a:pPr>
            <a:endParaRPr sz="1400"/>
          </a:p>
          <a:p>
            <a:pPr marL="0" lvl="0" indent="0" algn="l" rtl="0">
              <a:lnSpc>
                <a:spcPct val="100000"/>
              </a:lnSpc>
              <a:spcBef>
                <a:spcPts val="0"/>
              </a:spcBef>
              <a:spcAft>
                <a:spcPts val="0"/>
              </a:spcAft>
              <a:buClr>
                <a:schemeClr val="dk1"/>
              </a:buClr>
              <a:buSzPts val="275"/>
              <a:buFont typeface="Arial"/>
              <a:buNone/>
            </a:pPr>
            <a:r>
              <a:rPr lang="en-US" sz="1400"/>
              <a:t>Supported by:</a:t>
            </a:r>
            <a:endParaRPr sz="1400"/>
          </a:p>
          <a:p>
            <a:pPr marL="0" lvl="0" indent="0" algn="l" rtl="0">
              <a:lnSpc>
                <a:spcPct val="100000"/>
              </a:lnSpc>
              <a:spcBef>
                <a:spcPts val="0"/>
              </a:spcBef>
              <a:spcAft>
                <a:spcPts val="0"/>
              </a:spcAft>
              <a:buClr>
                <a:schemeClr val="dk1"/>
              </a:buClr>
              <a:buSzPts val="275"/>
              <a:buFont typeface="Arial"/>
              <a:buNone/>
            </a:pPr>
            <a:r>
              <a:rPr lang="en-US" sz="1400"/>
              <a:t>John Murphy</a:t>
            </a:r>
            <a:endParaRPr sz="1400"/>
          </a:p>
          <a:p>
            <a:pPr marL="0" lvl="0" indent="0" algn="l" rtl="0">
              <a:lnSpc>
                <a:spcPct val="100000"/>
              </a:lnSpc>
              <a:spcBef>
                <a:spcPts val="0"/>
              </a:spcBef>
              <a:spcAft>
                <a:spcPts val="0"/>
              </a:spcAft>
              <a:buClr>
                <a:schemeClr val="dk1"/>
              </a:buClr>
              <a:buSzPts val="275"/>
              <a:buFont typeface="Arial"/>
              <a:buNone/>
            </a:pPr>
            <a:r>
              <a:rPr lang="en-US" sz="1400"/>
              <a:t>TAMS &amp; </a:t>
            </a:r>
            <a:r>
              <a:rPr lang="en-US" sz="1400" err="1"/>
              <a:t>Maijker</a:t>
            </a:r>
            <a:r>
              <a:rPr lang="en-US" sz="1400"/>
              <a:t> Corp.</a:t>
            </a:r>
            <a:endParaRPr sz="140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65CBB-10AA-50AA-3EFF-965598CC30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F310B6-F620-29A2-958E-90832B7440A6}"/>
              </a:ext>
            </a:extLst>
          </p:cNvPr>
          <p:cNvSpPr>
            <a:spLocks noGrp="1"/>
          </p:cNvSpPr>
          <p:nvPr>
            <p:ph type="body" idx="1"/>
          </p:nvPr>
        </p:nvSpPr>
        <p:spPr/>
        <p:txBody>
          <a:bodyPr/>
          <a:lstStyle/>
          <a:p>
            <a:pPr marL="101600" indent="0">
              <a:buNone/>
            </a:pPr>
            <a:r>
              <a:rPr lang="en-US"/>
              <a:t>Discrepancies:</a:t>
            </a:r>
          </a:p>
          <a:p>
            <a:r>
              <a:rPr lang="en-US"/>
              <a:t>Changes in project scope (LX21)</a:t>
            </a:r>
          </a:p>
          <a:p>
            <a:r>
              <a:rPr lang="en-US"/>
              <a:t>Data collection issues</a:t>
            </a:r>
          </a:p>
          <a:p>
            <a:r>
              <a:rPr lang="en-US"/>
              <a:t>Grafana integration issues</a:t>
            </a:r>
          </a:p>
          <a:p>
            <a:r>
              <a:rPr lang="en-US"/>
              <a:t>MAC address recognition</a:t>
            </a:r>
          </a:p>
        </p:txBody>
      </p:sp>
      <p:sp>
        <p:nvSpPr>
          <p:cNvPr id="3" name="Title 2">
            <a:extLst>
              <a:ext uri="{FF2B5EF4-FFF2-40B4-BE49-F238E27FC236}">
                <a16:creationId xmlns:a16="http://schemas.microsoft.com/office/drawing/2014/main" id="{1BE92E70-E32A-7287-12AA-B8384A89E4CE}"/>
              </a:ext>
            </a:extLst>
          </p:cNvPr>
          <p:cNvSpPr>
            <a:spLocks noGrp="1"/>
          </p:cNvSpPr>
          <p:nvPr>
            <p:ph type="title"/>
          </p:nvPr>
        </p:nvSpPr>
        <p:spPr/>
        <p:txBody>
          <a:bodyPr>
            <a:normAutofit fontScale="90000"/>
          </a:bodyPr>
          <a:lstStyle/>
          <a:p>
            <a:r>
              <a:rPr lang="en-US"/>
              <a:t>Scheduling</a:t>
            </a:r>
          </a:p>
        </p:txBody>
      </p:sp>
      <p:sp>
        <p:nvSpPr>
          <p:cNvPr id="4" name="Text Placeholder 3">
            <a:extLst>
              <a:ext uri="{FF2B5EF4-FFF2-40B4-BE49-F238E27FC236}">
                <a16:creationId xmlns:a16="http://schemas.microsoft.com/office/drawing/2014/main" id="{EC88B7F1-5E38-95B2-788E-1C3308739CB7}"/>
              </a:ext>
            </a:extLst>
          </p:cNvPr>
          <p:cNvSpPr>
            <a:spLocks noGrp="1"/>
          </p:cNvSpPr>
          <p:nvPr>
            <p:ph type="body" idx="2"/>
          </p:nvPr>
        </p:nvSpPr>
        <p:spPr/>
        <p:txBody>
          <a:bodyPr/>
          <a:lstStyle/>
          <a:p>
            <a:r>
              <a:rPr lang="en-US"/>
              <a:t>Updated</a:t>
            </a:r>
          </a:p>
        </p:txBody>
      </p:sp>
      <p:pic>
        <p:nvPicPr>
          <p:cNvPr id="5" name="Picture 4">
            <a:extLst>
              <a:ext uri="{FF2B5EF4-FFF2-40B4-BE49-F238E27FC236}">
                <a16:creationId xmlns:a16="http://schemas.microsoft.com/office/drawing/2014/main" id="{6517C108-3FE2-8689-956B-0B4CBA39AEAC}"/>
              </a:ext>
            </a:extLst>
          </p:cNvPr>
          <p:cNvPicPr>
            <a:picLocks noChangeAspect="1"/>
          </p:cNvPicPr>
          <p:nvPr/>
        </p:nvPicPr>
        <p:blipFill>
          <a:blip r:embed="rId3"/>
          <a:srcRect/>
          <a:stretch/>
        </p:blipFill>
        <p:spPr>
          <a:xfrm>
            <a:off x="5062888" y="3681302"/>
            <a:ext cx="6671912" cy="2045214"/>
          </a:xfrm>
          <a:prstGeom prst="rect">
            <a:avLst/>
          </a:prstGeom>
        </p:spPr>
      </p:pic>
    </p:spTree>
    <p:extLst>
      <p:ext uri="{BB962C8B-B14F-4D97-AF65-F5344CB8AC3E}">
        <p14:creationId xmlns:p14="http://schemas.microsoft.com/office/powerpoint/2010/main" val="38264334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p:txBody>
          <a:bodyPr/>
          <a:lstStyle/>
          <a:p>
            <a:r>
              <a:rPr lang="en-US"/>
              <a:t>Data Preprocessing &amp; Feature Extraction</a:t>
            </a:r>
          </a:p>
        </p:txBody>
      </p:sp>
      <p:pic>
        <p:nvPicPr>
          <p:cNvPr id="5" name="Picture 4" descr="A close-up of a fingerprint&#10;&#10;Description automatically generated with low confidence">
            <a:extLst>
              <a:ext uri="{FF2B5EF4-FFF2-40B4-BE49-F238E27FC236}">
                <a16:creationId xmlns:a16="http://schemas.microsoft.com/office/drawing/2014/main" id="{731B9E5D-004B-0366-7CBF-3242CE783478}"/>
              </a:ext>
            </a:extLst>
          </p:cNvPr>
          <p:cNvPicPr>
            <a:picLocks noChangeAspect="1"/>
          </p:cNvPicPr>
          <p:nvPr/>
        </p:nvPicPr>
        <p:blipFill>
          <a:blip r:embed="rId3"/>
          <a:stretch>
            <a:fillRect/>
          </a:stretch>
        </p:blipFill>
        <p:spPr>
          <a:xfrm>
            <a:off x="6992077" y="2394165"/>
            <a:ext cx="5001270" cy="2495872"/>
          </a:xfrm>
          <a:prstGeom prst="rect">
            <a:avLst/>
          </a:prstGeom>
        </p:spPr>
      </p:pic>
      <p:sp>
        <p:nvSpPr>
          <p:cNvPr id="6" name="Arrow: Right 5">
            <a:extLst>
              <a:ext uri="{FF2B5EF4-FFF2-40B4-BE49-F238E27FC236}">
                <a16:creationId xmlns:a16="http://schemas.microsoft.com/office/drawing/2014/main" id="{7FD3F749-DC7C-B0E1-1E2E-751AEB92D988}"/>
              </a:ext>
            </a:extLst>
          </p:cNvPr>
          <p:cNvSpPr/>
          <p:nvPr/>
        </p:nvSpPr>
        <p:spPr>
          <a:xfrm>
            <a:off x="4378270" y="3274016"/>
            <a:ext cx="2415153" cy="736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467F12-24F3-C9C0-E0B2-9196057AECD7}"/>
              </a:ext>
            </a:extLst>
          </p:cNvPr>
          <p:cNvSpPr txBox="1"/>
          <p:nvPr/>
        </p:nvSpPr>
        <p:spPr>
          <a:xfrm>
            <a:off x="7962253" y="5256508"/>
            <a:ext cx="30609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t>melSpectrogram</a:t>
            </a:r>
          </a:p>
        </p:txBody>
      </p:sp>
      <p:sp>
        <p:nvSpPr>
          <p:cNvPr id="8" name="TextBox 7">
            <a:extLst>
              <a:ext uri="{FF2B5EF4-FFF2-40B4-BE49-F238E27FC236}">
                <a16:creationId xmlns:a16="http://schemas.microsoft.com/office/drawing/2014/main" id="{3A07BA56-93AB-D2F4-7ADF-7094313EB439}"/>
              </a:ext>
            </a:extLst>
          </p:cNvPr>
          <p:cNvSpPr txBox="1"/>
          <p:nvPr/>
        </p:nvSpPr>
        <p:spPr>
          <a:xfrm>
            <a:off x="464948" y="5256507"/>
            <a:ext cx="30609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Audio .wav file</a:t>
            </a:r>
            <a:endParaRPr lang="en-US"/>
          </a:p>
        </p:txBody>
      </p:sp>
      <p:sp>
        <p:nvSpPr>
          <p:cNvPr id="10" name="TextBox 9">
            <a:extLst>
              <a:ext uri="{FF2B5EF4-FFF2-40B4-BE49-F238E27FC236}">
                <a16:creationId xmlns:a16="http://schemas.microsoft.com/office/drawing/2014/main" id="{E2CE4C8B-E9A9-8E4E-CBC1-C08D839175B2}"/>
              </a:ext>
            </a:extLst>
          </p:cNvPr>
          <p:cNvSpPr txBox="1"/>
          <p:nvPr/>
        </p:nvSpPr>
        <p:spPr>
          <a:xfrm>
            <a:off x="4378270" y="1679356"/>
            <a:ext cx="24151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Maijker sound sensor data gathered from TAMS cloud server</a:t>
            </a:r>
          </a:p>
        </p:txBody>
      </p:sp>
      <p:sp>
        <p:nvSpPr>
          <p:cNvPr id="2" name="TextBox 1">
            <a:extLst>
              <a:ext uri="{FF2B5EF4-FFF2-40B4-BE49-F238E27FC236}">
                <a16:creationId xmlns:a16="http://schemas.microsoft.com/office/drawing/2014/main" id="{843AFB32-2FA5-9242-5207-B405B86D0CF8}"/>
              </a:ext>
            </a:extLst>
          </p:cNvPr>
          <p:cNvSpPr txBox="1"/>
          <p:nvPr/>
        </p:nvSpPr>
        <p:spPr>
          <a:xfrm>
            <a:off x="4270424" y="4395956"/>
            <a:ext cx="263411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Feature extraction of a spectrogram from a WAV file using </a:t>
            </a:r>
            <a:r>
              <a:rPr lang="en-US" sz="2000" err="1"/>
              <a:t>librosa</a:t>
            </a:r>
            <a:r>
              <a:rPr lang="en-US" sz="2000"/>
              <a:t> library</a:t>
            </a:r>
            <a:endParaRPr lang="en-US" err="1"/>
          </a:p>
        </p:txBody>
      </p:sp>
      <p:pic>
        <p:nvPicPr>
          <p:cNvPr id="12" name="Picture 11" descr="A blue line graph with numbers&#10;&#10;Description automatically generated">
            <a:extLst>
              <a:ext uri="{FF2B5EF4-FFF2-40B4-BE49-F238E27FC236}">
                <a16:creationId xmlns:a16="http://schemas.microsoft.com/office/drawing/2014/main" id="{23EEFC1C-359B-29D0-2E0B-24D5845FF76C}"/>
              </a:ext>
            </a:extLst>
          </p:cNvPr>
          <p:cNvPicPr>
            <a:picLocks noChangeAspect="1"/>
          </p:cNvPicPr>
          <p:nvPr/>
        </p:nvPicPr>
        <p:blipFill>
          <a:blip r:embed="rId4"/>
          <a:stretch>
            <a:fillRect/>
          </a:stretch>
        </p:blipFill>
        <p:spPr>
          <a:xfrm>
            <a:off x="142328" y="2549253"/>
            <a:ext cx="4120930" cy="2188670"/>
          </a:xfrm>
          <a:prstGeom prst="rect">
            <a:avLst/>
          </a:prstGeom>
        </p:spPr>
      </p:pic>
    </p:spTree>
    <p:extLst>
      <p:ext uri="{BB962C8B-B14F-4D97-AF65-F5344CB8AC3E}">
        <p14:creationId xmlns:p14="http://schemas.microsoft.com/office/powerpoint/2010/main" val="332442502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56A6D6-A152-8FDB-3295-06722049C10D}"/>
              </a:ext>
            </a:extLst>
          </p:cNvPr>
          <p:cNvSpPr>
            <a:spLocks noGrp="1"/>
          </p:cNvSpPr>
          <p:nvPr>
            <p:ph type="body" idx="1"/>
          </p:nvPr>
        </p:nvSpPr>
        <p:spPr>
          <a:xfrm>
            <a:off x="461629" y="1543324"/>
            <a:ext cx="4182697" cy="4454706"/>
          </a:xfrm>
        </p:spPr>
        <p:txBody>
          <a:bodyPr/>
          <a:lstStyle/>
          <a:p>
            <a:r>
              <a:rPr lang="en-US"/>
              <a:t>Convolutional Autoencoder</a:t>
            </a:r>
          </a:p>
          <a:p>
            <a:pPr lvl="1">
              <a:buSzPts val="2000"/>
              <a:buFont typeface="Courier New"/>
              <a:buChar char="o"/>
            </a:pPr>
            <a:r>
              <a:rPr lang="en-US" sz="2000"/>
              <a:t>Latent space size of 2</a:t>
            </a:r>
          </a:p>
          <a:p>
            <a:r>
              <a:rPr lang="en-US"/>
              <a:t>Reached a reconstruction loss of 0.0427 after 20 epochs</a:t>
            </a:r>
          </a:p>
          <a:p>
            <a:r>
              <a:rPr lang="en-US"/>
              <a:t>Lack of time led to inability to iterate training and testing of the model</a:t>
            </a:r>
          </a:p>
        </p:txBody>
      </p:sp>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p:txBody>
          <a:bodyPr/>
          <a:lstStyle/>
          <a:p>
            <a:r>
              <a:rPr lang="en-US"/>
              <a:t>Autoencoder Model</a:t>
            </a:r>
          </a:p>
        </p:txBody>
      </p:sp>
      <p:pic>
        <p:nvPicPr>
          <p:cNvPr id="5" name="Picture 4" descr="A graph with a line&#10;&#10;Description automatically generated">
            <a:extLst>
              <a:ext uri="{FF2B5EF4-FFF2-40B4-BE49-F238E27FC236}">
                <a16:creationId xmlns:a16="http://schemas.microsoft.com/office/drawing/2014/main" id="{51BBDAAB-A209-6D07-894C-2A2D81719FB0}"/>
              </a:ext>
            </a:extLst>
          </p:cNvPr>
          <p:cNvPicPr>
            <a:picLocks noChangeAspect="1"/>
          </p:cNvPicPr>
          <p:nvPr/>
        </p:nvPicPr>
        <p:blipFill>
          <a:blip r:embed="rId2"/>
          <a:stretch>
            <a:fillRect/>
          </a:stretch>
        </p:blipFill>
        <p:spPr>
          <a:xfrm>
            <a:off x="6802456" y="70944"/>
            <a:ext cx="3772190" cy="2949903"/>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47FC6229-E4ED-350A-143B-7A8B4B3E1205}"/>
              </a:ext>
            </a:extLst>
          </p:cNvPr>
          <p:cNvPicPr>
            <a:picLocks noChangeAspect="1"/>
          </p:cNvPicPr>
          <p:nvPr/>
        </p:nvPicPr>
        <p:blipFill>
          <a:blip r:embed="rId3"/>
          <a:stretch>
            <a:fillRect/>
          </a:stretch>
        </p:blipFill>
        <p:spPr>
          <a:xfrm>
            <a:off x="5640551" y="3193160"/>
            <a:ext cx="6096000" cy="3423338"/>
          </a:xfrm>
          <a:prstGeom prst="rect">
            <a:avLst/>
          </a:prstGeom>
        </p:spPr>
      </p:pic>
    </p:spTree>
    <p:extLst>
      <p:ext uri="{BB962C8B-B14F-4D97-AF65-F5344CB8AC3E}">
        <p14:creationId xmlns:p14="http://schemas.microsoft.com/office/powerpoint/2010/main" val="17416804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56A6D6-A152-8FDB-3295-06722049C10D}"/>
              </a:ext>
            </a:extLst>
          </p:cNvPr>
          <p:cNvSpPr>
            <a:spLocks noGrp="1"/>
          </p:cNvSpPr>
          <p:nvPr>
            <p:ph type="body" idx="1"/>
          </p:nvPr>
        </p:nvSpPr>
        <p:spPr>
          <a:xfrm>
            <a:off x="461629" y="1543324"/>
            <a:ext cx="4182697" cy="4454706"/>
          </a:xfrm>
        </p:spPr>
        <p:txBody>
          <a:bodyPr/>
          <a:lstStyle/>
          <a:p>
            <a:pPr marL="444500" indent="-342900">
              <a:buSzPts val="2000"/>
            </a:pPr>
            <a:r>
              <a:rPr lang="en-US"/>
              <a:t>Denormalized </a:t>
            </a:r>
            <a:r>
              <a:rPr lang="en-US" err="1"/>
              <a:t>melSpectrogram</a:t>
            </a:r>
            <a:r>
              <a:rPr lang="en-US"/>
              <a:t> data and converted to </a:t>
            </a:r>
            <a:r>
              <a:rPr lang="en-US" err="1"/>
              <a:t>spectogram</a:t>
            </a:r>
            <a:endParaRPr lang="en-US"/>
          </a:p>
          <a:p>
            <a:r>
              <a:rPr lang="en-US"/>
              <a:t>Utilized Griffin-Lim Reconstruction to convert spectrogram into a time-series WAV file</a:t>
            </a:r>
          </a:p>
        </p:txBody>
      </p:sp>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p:txBody>
          <a:bodyPr/>
          <a:lstStyle/>
          <a:p>
            <a:r>
              <a:rPr lang="en-US"/>
              <a:t>Reconstructed spectrogram to WAV file</a:t>
            </a:r>
          </a:p>
        </p:txBody>
      </p:sp>
      <p:pic>
        <p:nvPicPr>
          <p:cNvPr id="7" name="Picture 6" descr="librosa.griffinlim — librosa 0.10.2dev documentation">
            <a:extLst>
              <a:ext uri="{FF2B5EF4-FFF2-40B4-BE49-F238E27FC236}">
                <a16:creationId xmlns:a16="http://schemas.microsoft.com/office/drawing/2014/main" id="{ADB00F6C-F5B5-1A64-1969-5106090186C2}"/>
              </a:ext>
            </a:extLst>
          </p:cNvPr>
          <p:cNvPicPr>
            <a:picLocks noChangeAspect="1"/>
          </p:cNvPicPr>
          <p:nvPr/>
        </p:nvPicPr>
        <p:blipFill>
          <a:blip r:embed="rId2"/>
          <a:stretch>
            <a:fillRect/>
          </a:stretch>
        </p:blipFill>
        <p:spPr>
          <a:xfrm>
            <a:off x="5746830" y="1377870"/>
            <a:ext cx="5559706" cy="4102260"/>
          </a:xfrm>
          <a:prstGeom prst="rect">
            <a:avLst/>
          </a:prstGeom>
        </p:spPr>
      </p:pic>
    </p:spTree>
    <p:extLst>
      <p:ext uri="{BB962C8B-B14F-4D97-AF65-F5344CB8AC3E}">
        <p14:creationId xmlns:p14="http://schemas.microsoft.com/office/powerpoint/2010/main" val="31497873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a:xfrm>
            <a:off x="465959" y="1111946"/>
            <a:ext cx="11277600" cy="365760"/>
          </a:xfrm>
        </p:spPr>
        <p:txBody>
          <a:bodyPr/>
          <a:lstStyle/>
          <a:p>
            <a:r>
              <a:rPr lang="en-US"/>
              <a:t>     Original Audio           vs.              Reconstructed Audio</a:t>
            </a:r>
          </a:p>
        </p:txBody>
      </p:sp>
      <p:pic>
        <p:nvPicPr>
          <p:cNvPr id="7" name="Picture 6">
            <a:extLst>
              <a:ext uri="{FF2B5EF4-FFF2-40B4-BE49-F238E27FC236}">
                <a16:creationId xmlns:a16="http://schemas.microsoft.com/office/drawing/2014/main" id="{9863EC43-7C49-DDD7-F8B3-F2602CA507F2}"/>
              </a:ext>
            </a:extLst>
          </p:cNvPr>
          <p:cNvPicPr>
            <a:picLocks noChangeAspect="1"/>
          </p:cNvPicPr>
          <p:nvPr/>
        </p:nvPicPr>
        <p:blipFill>
          <a:blip r:embed="rId2"/>
          <a:stretch>
            <a:fillRect/>
          </a:stretch>
        </p:blipFill>
        <p:spPr>
          <a:xfrm>
            <a:off x="-1662" y="2074291"/>
            <a:ext cx="11946757" cy="3636060"/>
          </a:xfrm>
          <a:prstGeom prst="rect">
            <a:avLst/>
          </a:prstGeom>
        </p:spPr>
      </p:pic>
    </p:spTree>
    <p:extLst>
      <p:ext uri="{BB962C8B-B14F-4D97-AF65-F5344CB8AC3E}">
        <p14:creationId xmlns:p14="http://schemas.microsoft.com/office/powerpoint/2010/main" val="20155679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a:xfrm>
            <a:off x="465959" y="1111946"/>
            <a:ext cx="11277600" cy="365760"/>
          </a:xfrm>
        </p:spPr>
        <p:txBody>
          <a:bodyPr/>
          <a:lstStyle/>
          <a:p>
            <a:r>
              <a:rPr lang="en-US"/>
              <a:t>    Normal Data          vs.                Abnormal Data</a:t>
            </a:r>
          </a:p>
        </p:txBody>
      </p:sp>
      <p:pic>
        <p:nvPicPr>
          <p:cNvPr id="5" name="Picture 4" descr="A comparison of a line graph&#10;&#10;Description automatically generated">
            <a:extLst>
              <a:ext uri="{FF2B5EF4-FFF2-40B4-BE49-F238E27FC236}">
                <a16:creationId xmlns:a16="http://schemas.microsoft.com/office/drawing/2014/main" id="{BB416A41-C294-02C7-7BFF-964549E8018A}"/>
              </a:ext>
            </a:extLst>
          </p:cNvPr>
          <p:cNvPicPr>
            <a:picLocks noChangeAspect="1"/>
          </p:cNvPicPr>
          <p:nvPr/>
        </p:nvPicPr>
        <p:blipFill>
          <a:blip r:embed="rId2"/>
          <a:stretch>
            <a:fillRect/>
          </a:stretch>
        </p:blipFill>
        <p:spPr>
          <a:xfrm>
            <a:off x="559443" y="2024142"/>
            <a:ext cx="11082759" cy="3629587"/>
          </a:xfrm>
          <a:prstGeom prst="rect">
            <a:avLst/>
          </a:prstGeom>
        </p:spPr>
      </p:pic>
    </p:spTree>
    <p:extLst>
      <p:ext uri="{BB962C8B-B14F-4D97-AF65-F5344CB8AC3E}">
        <p14:creationId xmlns:p14="http://schemas.microsoft.com/office/powerpoint/2010/main" val="57094202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140A00-557D-3FA0-12E3-BA496880A0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5181CC-93D6-FFFC-8F6C-1CC8C64A660C}"/>
              </a:ext>
            </a:extLst>
          </p:cNvPr>
          <p:cNvSpPr>
            <a:spLocks noGrp="1"/>
          </p:cNvSpPr>
          <p:nvPr>
            <p:ph type="title"/>
          </p:nvPr>
        </p:nvSpPr>
        <p:spPr/>
        <p:txBody>
          <a:bodyPr>
            <a:normAutofit fontScale="90000"/>
          </a:bodyPr>
          <a:lstStyle/>
          <a:p>
            <a:r>
              <a:rPr lang="en-US"/>
              <a:t>Progress</a:t>
            </a:r>
          </a:p>
        </p:txBody>
      </p:sp>
      <p:sp>
        <p:nvSpPr>
          <p:cNvPr id="4" name="Text Placeholder 3">
            <a:extLst>
              <a:ext uri="{FF2B5EF4-FFF2-40B4-BE49-F238E27FC236}">
                <a16:creationId xmlns:a16="http://schemas.microsoft.com/office/drawing/2014/main" id="{27303A7A-E439-21EA-8354-4B17E90B91E1}"/>
              </a:ext>
            </a:extLst>
          </p:cNvPr>
          <p:cNvSpPr>
            <a:spLocks noGrp="1"/>
          </p:cNvSpPr>
          <p:nvPr>
            <p:ph type="body" idx="2"/>
          </p:nvPr>
        </p:nvSpPr>
        <p:spPr>
          <a:xfrm>
            <a:off x="465959" y="1111946"/>
            <a:ext cx="11277600" cy="365760"/>
          </a:xfrm>
        </p:spPr>
        <p:txBody>
          <a:bodyPr/>
          <a:lstStyle/>
          <a:p>
            <a:r>
              <a:rPr lang="en-US"/>
              <a:t>Thresholding and MAE Graphs</a:t>
            </a:r>
          </a:p>
        </p:txBody>
      </p:sp>
      <p:pic>
        <p:nvPicPr>
          <p:cNvPr id="2" name="Picture 1" descr="A comparison of normal to abnormal reconstruction&#10;&#10;Description automatically generated">
            <a:extLst>
              <a:ext uri="{FF2B5EF4-FFF2-40B4-BE49-F238E27FC236}">
                <a16:creationId xmlns:a16="http://schemas.microsoft.com/office/drawing/2014/main" id="{28E21652-B64C-EC09-9EC9-D7051C14504C}"/>
              </a:ext>
            </a:extLst>
          </p:cNvPr>
          <p:cNvPicPr>
            <a:picLocks noChangeAspect="1"/>
          </p:cNvPicPr>
          <p:nvPr/>
        </p:nvPicPr>
        <p:blipFill>
          <a:blip r:embed="rId2"/>
          <a:stretch>
            <a:fillRect/>
          </a:stretch>
        </p:blipFill>
        <p:spPr>
          <a:xfrm>
            <a:off x="221848" y="1844097"/>
            <a:ext cx="11777240" cy="3873932"/>
          </a:xfrm>
          <a:prstGeom prst="rect">
            <a:avLst/>
          </a:prstGeom>
        </p:spPr>
      </p:pic>
      <p:sp>
        <p:nvSpPr>
          <p:cNvPr id="8" name="Rectangle 7">
            <a:extLst>
              <a:ext uri="{FF2B5EF4-FFF2-40B4-BE49-F238E27FC236}">
                <a16:creationId xmlns:a16="http://schemas.microsoft.com/office/drawing/2014/main" id="{F9562B8C-9204-07F1-E0EE-D84442CD48AC}"/>
              </a:ext>
            </a:extLst>
          </p:cNvPr>
          <p:cNvSpPr/>
          <p:nvPr/>
        </p:nvSpPr>
        <p:spPr>
          <a:xfrm>
            <a:off x="2516021" y="6038615"/>
            <a:ext cx="7155867" cy="6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MAE Reconstruction Threshold = 0.0177</a:t>
            </a:r>
          </a:p>
        </p:txBody>
      </p:sp>
    </p:spTree>
    <p:extLst>
      <p:ext uri="{BB962C8B-B14F-4D97-AF65-F5344CB8AC3E}">
        <p14:creationId xmlns:p14="http://schemas.microsoft.com/office/powerpoint/2010/main" val="323632300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B12EAA9-0280-4C41-B18E-0707014D4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D9D0C9-B95C-C556-7A5E-3CF7AAA8475D}"/>
              </a:ext>
            </a:extLst>
          </p:cNvPr>
          <p:cNvSpPr>
            <a:spLocks noGrp="1"/>
          </p:cNvSpPr>
          <p:nvPr>
            <p:ph type="title"/>
          </p:nvPr>
        </p:nvSpPr>
        <p:spPr/>
        <p:txBody>
          <a:bodyPr>
            <a:normAutofit fontScale="90000"/>
          </a:bodyPr>
          <a:lstStyle/>
          <a:p>
            <a:r>
              <a:rPr lang="en-US"/>
              <a:t>Project Progress</a:t>
            </a:r>
          </a:p>
        </p:txBody>
      </p:sp>
      <p:sp>
        <p:nvSpPr>
          <p:cNvPr id="4" name="Text Placeholder 3">
            <a:extLst>
              <a:ext uri="{FF2B5EF4-FFF2-40B4-BE49-F238E27FC236}">
                <a16:creationId xmlns:a16="http://schemas.microsoft.com/office/drawing/2014/main" id="{351D8ED2-DD47-AC7F-1929-2EEA0E7259D5}"/>
              </a:ext>
            </a:extLst>
          </p:cNvPr>
          <p:cNvSpPr>
            <a:spLocks noGrp="1"/>
          </p:cNvSpPr>
          <p:nvPr>
            <p:ph type="body" idx="2"/>
          </p:nvPr>
        </p:nvSpPr>
        <p:spPr/>
        <p:txBody>
          <a:bodyPr/>
          <a:lstStyle/>
          <a:p>
            <a:r>
              <a:rPr lang="en-US"/>
              <a:t>Current Stage</a:t>
            </a:r>
          </a:p>
        </p:txBody>
      </p:sp>
      <p:sp>
        <p:nvSpPr>
          <p:cNvPr id="10" name="Rectangle 9">
            <a:extLst>
              <a:ext uri="{FF2B5EF4-FFF2-40B4-BE49-F238E27FC236}">
                <a16:creationId xmlns:a16="http://schemas.microsoft.com/office/drawing/2014/main" id="{E9AF56CB-BBAB-1739-0960-D00D852D5B27}"/>
              </a:ext>
            </a:extLst>
          </p:cNvPr>
          <p:cNvSpPr/>
          <p:nvPr/>
        </p:nvSpPr>
        <p:spPr>
          <a:xfrm>
            <a:off x="413288" y="1640236"/>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Understanding Project ScopeX</a:t>
            </a:r>
          </a:p>
        </p:txBody>
      </p:sp>
      <p:sp>
        <p:nvSpPr>
          <p:cNvPr id="12" name="Rectangle 11">
            <a:extLst>
              <a:ext uri="{FF2B5EF4-FFF2-40B4-BE49-F238E27FC236}">
                <a16:creationId xmlns:a16="http://schemas.microsoft.com/office/drawing/2014/main" id="{8F5D1C57-C043-70F3-D777-F3725FEFBF78}"/>
              </a:ext>
            </a:extLst>
          </p:cNvPr>
          <p:cNvSpPr/>
          <p:nvPr/>
        </p:nvSpPr>
        <p:spPr>
          <a:xfrm>
            <a:off x="4597829" y="1640235"/>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Gathering Relevant Audio Data</a:t>
            </a:r>
          </a:p>
        </p:txBody>
      </p:sp>
      <p:sp>
        <p:nvSpPr>
          <p:cNvPr id="13" name="Rectangle 12">
            <a:extLst>
              <a:ext uri="{FF2B5EF4-FFF2-40B4-BE49-F238E27FC236}">
                <a16:creationId xmlns:a16="http://schemas.microsoft.com/office/drawing/2014/main" id="{10A2D5B5-4428-B462-30BB-E5477D6AADAA}"/>
              </a:ext>
            </a:extLst>
          </p:cNvPr>
          <p:cNvSpPr/>
          <p:nvPr/>
        </p:nvSpPr>
        <p:spPr>
          <a:xfrm>
            <a:off x="8704879" y="1640234"/>
            <a:ext cx="2776778" cy="1291524"/>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Preprocess Audio .wav file dataset</a:t>
            </a:r>
          </a:p>
        </p:txBody>
      </p:sp>
      <p:sp>
        <p:nvSpPr>
          <p:cNvPr id="14" name="Rectangle 13">
            <a:extLst>
              <a:ext uri="{FF2B5EF4-FFF2-40B4-BE49-F238E27FC236}">
                <a16:creationId xmlns:a16="http://schemas.microsoft.com/office/drawing/2014/main" id="{898FA9AA-66E1-0882-227F-CB50A2B36683}"/>
              </a:ext>
            </a:extLst>
          </p:cNvPr>
          <p:cNvSpPr/>
          <p:nvPr/>
        </p:nvSpPr>
        <p:spPr>
          <a:xfrm>
            <a:off x="8704878" y="3164233"/>
            <a:ext cx="2776778" cy="1291524"/>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Conduct Feature Extraction</a:t>
            </a:r>
            <a:endParaRPr lang="en-US"/>
          </a:p>
        </p:txBody>
      </p:sp>
      <p:sp>
        <p:nvSpPr>
          <p:cNvPr id="15" name="Rectangle 14">
            <a:extLst>
              <a:ext uri="{FF2B5EF4-FFF2-40B4-BE49-F238E27FC236}">
                <a16:creationId xmlns:a16="http://schemas.microsoft.com/office/drawing/2014/main" id="{6AA33B2E-BD28-8676-11DC-601777AE9175}"/>
              </a:ext>
            </a:extLst>
          </p:cNvPr>
          <p:cNvSpPr/>
          <p:nvPr/>
        </p:nvSpPr>
        <p:spPr>
          <a:xfrm>
            <a:off x="419742" y="3254640"/>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Determine Normal/Abnormal Thresholds</a:t>
            </a:r>
            <a:endParaRPr lang="en-US"/>
          </a:p>
        </p:txBody>
      </p:sp>
      <p:sp>
        <p:nvSpPr>
          <p:cNvPr id="16" name="Rectangle 15">
            <a:extLst>
              <a:ext uri="{FF2B5EF4-FFF2-40B4-BE49-F238E27FC236}">
                <a16:creationId xmlns:a16="http://schemas.microsoft.com/office/drawing/2014/main" id="{8A926982-B5A8-512F-62B3-C074B478316B}"/>
              </a:ext>
            </a:extLst>
          </p:cNvPr>
          <p:cNvSpPr/>
          <p:nvPr/>
        </p:nvSpPr>
        <p:spPr>
          <a:xfrm>
            <a:off x="4597828" y="3215895"/>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Build and Train Machine Learning Model</a:t>
            </a:r>
            <a:endParaRPr lang="en-US"/>
          </a:p>
        </p:txBody>
      </p:sp>
      <p:sp>
        <p:nvSpPr>
          <p:cNvPr id="17" name="Rectangle 16">
            <a:extLst>
              <a:ext uri="{FF2B5EF4-FFF2-40B4-BE49-F238E27FC236}">
                <a16:creationId xmlns:a16="http://schemas.microsoft.com/office/drawing/2014/main" id="{99FCFBB0-27DC-3BC4-C46C-1A09F257E458}"/>
              </a:ext>
            </a:extLst>
          </p:cNvPr>
          <p:cNvSpPr/>
          <p:nvPr/>
        </p:nvSpPr>
        <p:spPr>
          <a:xfrm>
            <a:off x="413284" y="4862588"/>
            <a:ext cx="2776778" cy="1291524"/>
          </a:xfrm>
          <a:prstGeom prst="rect">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Retrain/Optimize Machine Learning Model</a:t>
            </a:r>
            <a:endParaRPr lang="en-US"/>
          </a:p>
        </p:txBody>
      </p:sp>
      <p:cxnSp>
        <p:nvCxnSpPr>
          <p:cNvPr id="18" name="Straight Arrow Connector 17">
            <a:extLst>
              <a:ext uri="{FF2B5EF4-FFF2-40B4-BE49-F238E27FC236}">
                <a16:creationId xmlns:a16="http://schemas.microsoft.com/office/drawing/2014/main" id="{4678BD58-D1A0-6D3E-D775-0072F2F13B17}"/>
              </a:ext>
            </a:extLst>
          </p:cNvPr>
          <p:cNvCxnSpPr/>
          <p:nvPr/>
        </p:nvCxnSpPr>
        <p:spPr>
          <a:xfrm>
            <a:off x="3197818" y="2274376"/>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DC68EB-A712-2E6E-4CBB-C66E63C9A2BA}"/>
              </a:ext>
            </a:extLst>
          </p:cNvPr>
          <p:cNvCxnSpPr>
            <a:cxnSpLocks/>
          </p:cNvCxnSpPr>
          <p:nvPr/>
        </p:nvCxnSpPr>
        <p:spPr>
          <a:xfrm flipV="1">
            <a:off x="7375902" y="2310537"/>
            <a:ext cx="1314773" cy="90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AA5E7-9E17-F6B9-6577-D538378B4E3F}"/>
              </a:ext>
            </a:extLst>
          </p:cNvPr>
          <p:cNvCxnSpPr>
            <a:cxnSpLocks/>
          </p:cNvCxnSpPr>
          <p:nvPr/>
        </p:nvCxnSpPr>
        <p:spPr>
          <a:xfrm flipH="1" flipV="1">
            <a:off x="7375901" y="3860367"/>
            <a:ext cx="1314773" cy="90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45A060-0A74-C728-502A-822569420B22}"/>
              </a:ext>
            </a:extLst>
          </p:cNvPr>
          <p:cNvCxnSpPr>
            <a:cxnSpLocks/>
          </p:cNvCxnSpPr>
          <p:nvPr/>
        </p:nvCxnSpPr>
        <p:spPr>
          <a:xfrm flipH="1" flipV="1">
            <a:off x="3197817" y="3843579"/>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1EEDE11-DA8D-2167-43BB-254C311D4D33}"/>
              </a:ext>
            </a:extLst>
          </p:cNvPr>
          <p:cNvSpPr/>
          <p:nvPr/>
        </p:nvSpPr>
        <p:spPr>
          <a:xfrm>
            <a:off x="4597827" y="4862589"/>
            <a:ext cx="2776778" cy="1291524"/>
          </a:xfrm>
          <a:prstGeom prst="rect">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Test ML Model</a:t>
            </a:r>
            <a:endParaRPr lang="en-US"/>
          </a:p>
        </p:txBody>
      </p:sp>
      <p:cxnSp>
        <p:nvCxnSpPr>
          <p:cNvPr id="25" name="Straight Arrow Connector 24">
            <a:extLst>
              <a:ext uri="{FF2B5EF4-FFF2-40B4-BE49-F238E27FC236}">
                <a16:creationId xmlns:a16="http://schemas.microsoft.com/office/drawing/2014/main" id="{AD74AF16-F703-1332-752A-4582954C1085}"/>
              </a:ext>
            </a:extLst>
          </p:cNvPr>
          <p:cNvCxnSpPr>
            <a:cxnSpLocks/>
          </p:cNvCxnSpPr>
          <p:nvPr/>
        </p:nvCxnSpPr>
        <p:spPr>
          <a:xfrm flipH="1">
            <a:off x="10126850" y="2936927"/>
            <a:ext cx="3876" cy="215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7FD7B0-4E81-83A1-444C-9AF2C7FA13BC}"/>
              </a:ext>
            </a:extLst>
          </p:cNvPr>
          <p:cNvCxnSpPr>
            <a:cxnSpLocks/>
          </p:cNvCxnSpPr>
          <p:nvPr/>
        </p:nvCxnSpPr>
        <p:spPr>
          <a:xfrm>
            <a:off x="1774556" y="4544875"/>
            <a:ext cx="2581" cy="306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09125E-6460-B47D-3A33-F4685FDC1F6A}"/>
              </a:ext>
            </a:extLst>
          </p:cNvPr>
          <p:cNvCxnSpPr>
            <a:cxnSpLocks/>
          </p:cNvCxnSpPr>
          <p:nvPr/>
        </p:nvCxnSpPr>
        <p:spPr>
          <a:xfrm>
            <a:off x="3197817" y="5496731"/>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3441F13-2B87-E1C6-2BAF-DD1954AE2ADF}"/>
              </a:ext>
            </a:extLst>
          </p:cNvPr>
          <p:cNvSpPr/>
          <p:nvPr/>
        </p:nvSpPr>
        <p:spPr>
          <a:xfrm>
            <a:off x="8717792" y="4836758"/>
            <a:ext cx="2776778" cy="1291524"/>
          </a:xfrm>
          <a:prstGeom prst="rect">
            <a:avLst/>
          </a:prstGeom>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Present to Customer</a:t>
            </a:r>
            <a:endParaRPr lang="en-US"/>
          </a:p>
        </p:txBody>
      </p:sp>
      <p:cxnSp>
        <p:nvCxnSpPr>
          <p:cNvPr id="29" name="Straight Arrow Connector 28">
            <a:extLst>
              <a:ext uri="{FF2B5EF4-FFF2-40B4-BE49-F238E27FC236}">
                <a16:creationId xmlns:a16="http://schemas.microsoft.com/office/drawing/2014/main" id="{6090E12A-E098-E86F-8B33-47FF064AF8D2}"/>
              </a:ext>
            </a:extLst>
          </p:cNvPr>
          <p:cNvCxnSpPr>
            <a:cxnSpLocks/>
          </p:cNvCxnSpPr>
          <p:nvPr/>
        </p:nvCxnSpPr>
        <p:spPr>
          <a:xfrm>
            <a:off x="7317782" y="5470900"/>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9030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93921D6-35DE-7B4F-6A7E-040BE5540DD6}"/>
              </a:ext>
            </a:extLst>
          </p:cNvPr>
          <p:cNvSpPr/>
          <p:nvPr/>
        </p:nvSpPr>
        <p:spPr>
          <a:xfrm>
            <a:off x="457200" y="1543324"/>
            <a:ext cx="5166360" cy="1451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a:solidFill>
                  <a:schemeClr val="tx1"/>
                </a:solidFill>
              </a:rPr>
              <a:t>Lack of live data for the LX21</a:t>
            </a:r>
          </a:p>
          <a:p>
            <a:pPr marL="285750" indent="-285750">
              <a:buFont typeface="Arial" panose="020B0604020202020204" pitchFamily="34" charset="0"/>
              <a:buChar char="•"/>
            </a:pPr>
            <a:r>
              <a:rPr lang="en-US" sz="2000">
                <a:solidFill>
                  <a:schemeClr val="tx1"/>
                </a:solidFill>
              </a:rPr>
              <a:t>Limited time</a:t>
            </a:r>
          </a:p>
          <a:p>
            <a:pPr marL="285750" indent="-285750">
              <a:buFont typeface="Arial" panose="020B0604020202020204" pitchFamily="34" charset="0"/>
              <a:buChar char="•"/>
            </a:pPr>
            <a:r>
              <a:rPr lang="en-US" sz="2000">
                <a:solidFill>
                  <a:schemeClr val="tx1"/>
                </a:solidFill>
              </a:rPr>
              <a:t>Inability to create a dataflow to Grafana</a:t>
            </a:r>
          </a:p>
        </p:txBody>
      </p:sp>
      <p:sp>
        <p:nvSpPr>
          <p:cNvPr id="3" name="Title 2">
            <a:extLst>
              <a:ext uri="{FF2B5EF4-FFF2-40B4-BE49-F238E27FC236}">
                <a16:creationId xmlns:a16="http://schemas.microsoft.com/office/drawing/2014/main" id="{8BCE27D6-4B45-CDDD-064A-E2DC5C59B143}"/>
              </a:ext>
            </a:extLst>
          </p:cNvPr>
          <p:cNvSpPr>
            <a:spLocks noGrp="1"/>
          </p:cNvSpPr>
          <p:nvPr>
            <p:ph type="title"/>
          </p:nvPr>
        </p:nvSpPr>
        <p:spPr/>
        <p:txBody>
          <a:bodyPr>
            <a:normAutofit fontScale="90000"/>
          </a:bodyPr>
          <a:lstStyle/>
          <a:p>
            <a:r>
              <a:rPr lang="en-US"/>
              <a:t>Challenges</a:t>
            </a:r>
          </a:p>
        </p:txBody>
      </p:sp>
      <p:sp>
        <p:nvSpPr>
          <p:cNvPr id="4" name="Text Placeholder 3">
            <a:extLst>
              <a:ext uri="{FF2B5EF4-FFF2-40B4-BE49-F238E27FC236}">
                <a16:creationId xmlns:a16="http://schemas.microsoft.com/office/drawing/2014/main" id="{23DE9887-1781-80F0-03B6-E101D9AF8495}"/>
              </a:ext>
            </a:extLst>
          </p:cNvPr>
          <p:cNvSpPr>
            <a:spLocks noGrp="1"/>
          </p:cNvSpPr>
          <p:nvPr>
            <p:ph type="body" idx="2"/>
          </p:nvPr>
        </p:nvSpPr>
        <p:spPr/>
        <p:txBody>
          <a:bodyPr/>
          <a:lstStyle/>
          <a:p>
            <a:endParaRPr lang="en-US"/>
          </a:p>
        </p:txBody>
      </p:sp>
      <p:sp>
        <p:nvSpPr>
          <p:cNvPr id="6" name="Arrow: Right 5">
            <a:extLst>
              <a:ext uri="{FF2B5EF4-FFF2-40B4-BE49-F238E27FC236}">
                <a16:creationId xmlns:a16="http://schemas.microsoft.com/office/drawing/2014/main" id="{9B8E81AE-A021-C341-7EDE-569D32F0118D}"/>
              </a:ext>
            </a:extLst>
          </p:cNvPr>
          <p:cNvSpPr/>
          <p:nvPr/>
        </p:nvSpPr>
        <p:spPr>
          <a:xfrm>
            <a:off x="5806440" y="2086112"/>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D4B640E-7D41-BBCF-4695-E87AE895C4C5}"/>
              </a:ext>
            </a:extLst>
          </p:cNvPr>
          <p:cNvSpPr/>
          <p:nvPr/>
        </p:nvSpPr>
        <p:spPr>
          <a:xfrm>
            <a:off x="7143750" y="1543324"/>
            <a:ext cx="4591052" cy="1451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a:solidFill>
                  <a:schemeClr val="tx1"/>
                </a:solidFill>
              </a:rPr>
              <a:t>Attempted to use local data</a:t>
            </a:r>
          </a:p>
          <a:p>
            <a:pPr marL="285750" lvl="1" indent="-285750">
              <a:buFont typeface="Arial" panose="020B0604020202020204" pitchFamily="34" charset="0"/>
              <a:buChar char="•"/>
            </a:pPr>
            <a:r>
              <a:rPr lang="en-US" sz="2000">
                <a:solidFill>
                  <a:schemeClr val="tx1"/>
                </a:solidFill>
              </a:rPr>
              <a:t>Grafana network errors</a:t>
            </a:r>
          </a:p>
          <a:p>
            <a:pPr marL="285750" lvl="1" indent="-285750">
              <a:buFont typeface="Arial" panose="020B0604020202020204" pitchFamily="34" charset="0"/>
              <a:buChar char="•"/>
            </a:pPr>
            <a:r>
              <a:rPr lang="en-US" sz="2000">
                <a:solidFill>
                  <a:schemeClr val="tx1"/>
                </a:solidFill>
              </a:rPr>
              <a:t>Avoided Grafana</a:t>
            </a:r>
          </a:p>
        </p:txBody>
      </p:sp>
      <p:sp>
        <p:nvSpPr>
          <p:cNvPr id="8" name="Rectangle: Rounded Corners 7">
            <a:extLst>
              <a:ext uri="{FF2B5EF4-FFF2-40B4-BE49-F238E27FC236}">
                <a16:creationId xmlns:a16="http://schemas.microsoft.com/office/drawing/2014/main" id="{066C16AC-0900-E8BB-07FA-9E13F4F2A634}"/>
              </a:ext>
            </a:extLst>
          </p:cNvPr>
          <p:cNvSpPr/>
          <p:nvPr/>
        </p:nvSpPr>
        <p:spPr>
          <a:xfrm>
            <a:off x="457198" y="3217933"/>
            <a:ext cx="5166360" cy="1451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2000">
                <a:solidFill>
                  <a:schemeClr val="tx1"/>
                </a:solidFill>
                <a:cs typeface="Arial"/>
              </a:rPr>
              <a:t>Lack of time to retrain and test autoencoder model </a:t>
            </a:r>
          </a:p>
        </p:txBody>
      </p:sp>
      <p:sp>
        <p:nvSpPr>
          <p:cNvPr id="9" name="Arrow: Right 8">
            <a:extLst>
              <a:ext uri="{FF2B5EF4-FFF2-40B4-BE49-F238E27FC236}">
                <a16:creationId xmlns:a16="http://schemas.microsoft.com/office/drawing/2014/main" id="{8640EDA6-41FD-95AF-3822-6A049A591663}"/>
              </a:ext>
            </a:extLst>
          </p:cNvPr>
          <p:cNvSpPr/>
          <p:nvPr/>
        </p:nvSpPr>
        <p:spPr>
          <a:xfrm>
            <a:off x="5806438" y="3760721"/>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CAF7A2A-6774-B325-EDD1-7BB169E12066}"/>
              </a:ext>
            </a:extLst>
          </p:cNvPr>
          <p:cNvSpPr/>
          <p:nvPr/>
        </p:nvSpPr>
        <p:spPr>
          <a:xfrm>
            <a:off x="7143748" y="3217933"/>
            <a:ext cx="4591052" cy="1451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2000">
                <a:solidFill>
                  <a:schemeClr val="tx1"/>
                </a:solidFill>
                <a:cs typeface="Arial"/>
              </a:rPr>
              <a:t>Visible difference between input and reconstructed input</a:t>
            </a:r>
          </a:p>
        </p:txBody>
      </p:sp>
    </p:spTree>
    <p:extLst>
      <p:ext uri="{BB962C8B-B14F-4D97-AF65-F5344CB8AC3E}">
        <p14:creationId xmlns:p14="http://schemas.microsoft.com/office/powerpoint/2010/main" val="151318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10210-CA7B-EEBD-91ED-C48E21E8B5E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F6F5271-336A-CA03-39BA-239FC840C88D}"/>
              </a:ext>
            </a:extLst>
          </p:cNvPr>
          <p:cNvSpPr>
            <a:spLocks noGrp="1"/>
          </p:cNvSpPr>
          <p:nvPr>
            <p:ph type="body" idx="1"/>
          </p:nvPr>
        </p:nvSpPr>
        <p:spPr/>
        <p:txBody>
          <a:bodyPr/>
          <a:lstStyle/>
          <a:p>
            <a:r>
              <a:rPr lang="en-US"/>
              <a:t>Proactive maintenance</a:t>
            </a:r>
          </a:p>
          <a:p>
            <a:r>
              <a:rPr lang="en-US"/>
              <a:t>Preemptive troubleshooting</a:t>
            </a:r>
          </a:p>
          <a:p>
            <a:r>
              <a:rPr lang="en-US"/>
              <a:t>Reduced downtime</a:t>
            </a:r>
          </a:p>
          <a:p>
            <a:r>
              <a:rPr lang="en-US"/>
              <a:t>Detailed feedback</a:t>
            </a:r>
          </a:p>
          <a:p>
            <a:r>
              <a:rPr lang="en-US"/>
              <a:t>Continuous monitoring</a:t>
            </a:r>
          </a:p>
          <a:p>
            <a:r>
              <a:rPr lang="en-US"/>
              <a:t>Optimized performance</a:t>
            </a:r>
          </a:p>
        </p:txBody>
      </p:sp>
      <p:sp>
        <p:nvSpPr>
          <p:cNvPr id="3" name="Title 2">
            <a:extLst>
              <a:ext uri="{FF2B5EF4-FFF2-40B4-BE49-F238E27FC236}">
                <a16:creationId xmlns:a16="http://schemas.microsoft.com/office/drawing/2014/main" id="{97A84FC1-ACCD-9CA3-4746-2BC277E70E2A}"/>
              </a:ext>
            </a:extLst>
          </p:cNvPr>
          <p:cNvSpPr>
            <a:spLocks noGrp="1"/>
          </p:cNvSpPr>
          <p:nvPr>
            <p:ph type="title"/>
          </p:nvPr>
        </p:nvSpPr>
        <p:spPr/>
        <p:txBody>
          <a:bodyPr>
            <a:normAutofit fontScale="90000"/>
          </a:bodyPr>
          <a:lstStyle/>
          <a:p>
            <a:r>
              <a:rPr lang="en-US"/>
              <a:t>Project Benefits</a:t>
            </a:r>
          </a:p>
        </p:txBody>
      </p:sp>
      <p:sp>
        <p:nvSpPr>
          <p:cNvPr id="4" name="Text Placeholder 3">
            <a:extLst>
              <a:ext uri="{FF2B5EF4-FFF2-40B4-BE49-F238E27FC236}">
                <a16:creationId xmlns:a16="http://schemas.microsoft.com/office/drawing/2014/main" id="{F789EDC5-2C68-A961-28DF-D245C4484558}"/>
              </a:ext>
            </a:extLst>
          </p:cNvPr>
          <p:cNvSpPr>
            <a:spLocks noGrp="1"/>
          </p:cNvSpPr>
          <p:nvPr>
            <p:ph type="body" idx="2"/>
          </p:nvPr>
        </p:nvSpPr>
        <p:spPr/>
        <p:txBody>
          <a:bodyPr/>
          <a:lstStyle/>
          <a:p>
            <a:endParaRPr lang="en-US"/>
          </a:p>
        </p:txBody>
      </p:sp>
      <p:pic>
        <p:nvPicPr>
          <p:cNvPr id="3074" name="Picture 2" descr="Advanced AI Technology Improves IIoT Asset Performance">
            <a:extLst>
              <a:ext uri="{FF2B5EF4-FFF2-40B4-BE49-F238E27FC236}">
                <a16:creationId xmlns:a16="http://schemas.microsoft.com/office/drawing/2014/main" id="{AC9BFC86-D887-EC1C-0B12-E17933FB9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4" r="5182"/>
          <a:stretch/>
        </p:blipFill>
        <p:spPr bwMode="auto">
          <a:xfrm>
            <a:off x="5613132" y="2599035"/>
            <a:ext cx="6121668" cy="33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997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507F91-6DE8-5F1B-8FED-D23363D358C9}"/>
              </a:ext>
            </a:extLst>
          </p:cNvPr>
          <p:cNvSpPr>
            <a:spLocks noGrp="1"/>
          </p:cNvSpPr>
          <p:nvPr>
            <p:ph type="body" idx="1"/>
          </p:nvPr>
        </p:nvSpPr>
        <p:spPr>
          <a:xfrm>
            <a:off x="468086" y="1543324"/>
            <a:ext cx="5627914" cy="4454706"/>
          </a:xfrm>
        </p:spPr>
        <p:txBody>
          <a:bodyPr/>
          <a:lstStyle/>
          <a:p>
            <a:r>
              <a:rPr lang="en-US"/>
              <a:t>RND of AI and IoT applications</a:t>
            </a:r>
          </a:p>
          <a:p>
            <a:r>
              <a:rPr lang="en-US"/>
              <a:t>Collaboration with manufacturing companies and universities</a:t>
            </a:r>
          </a:p>
          <a:p>
            <a:r>
              <a:rPr lang="en-US"/>
              <a:t>Proprietary sensor development coupled with AI</a:t>
            </a:r>
          </a:p>
          <a:p>
            <a:r>
              <a:rPr lang="en-US"/>
              <a:t>Machine monitoring</a:t>
            </a:r>
          </a:p>
        </p:txBody>
      </p:sp>
      <p:sp>
        <p:nvSpPr>
          <p:cNvPr id="3" name="Title 2">
            <a:extLst>
              <a:ext uri="{FF2B5EF4-FFF2-40B4-BE49-F238E27FC236}">
                <a16:creationId xmlns:a16="http://schemas.microsoft.com/office/drawing/2014/main" id="{38AEF000-511D-BBB1-A95D-11986CEE5D6C}"/>
              </a:ext>
            </a:extLst>
          </p:cNvPr>
          <p:cNvSpPr>
            <a:spLocks noGrp="1"/>
          </p:cNvSpPr>
          <p:nvPr>
            <p:ph type="title"/>
          </p:nvPr>
        </p:nvSpPr>
        <p:spPr/>
        <p:txBody>
          <a:bodyPr>
            <a:normAutofit fontScale="90000"/>
          </a:bodyPr>
          <a:lstStyle/>
          <a:p>
            <a:r>
              <a:rPr lang="en-US"/>
              <a:t>Background</a:t>
            </a:r>
          </a:p>
        </p:txBody>
      </p:sp>
      <p:sp>
        <p:nvSpPr>
          <p:cNvPr id="4" name="Text Placeholder 3">
            <a:extLst>
              <a:ext uri="{FF2B5EF4-FFF2-40B4-BE49-F238E27FC236}">
                <a16:creationId xmlns:a16="http://schemas.microsoft.com/office/drawing/2014/main" id="{9DCDDE06-C672-FA74-8D64-36CE25313192}"/>
              </a:ext>
            </a:extLst>
          </p:cNvPr>
          <p:cNvSpPr>
            <a:spLocks noGrp="1"/>
          </p:cNvSpPr>
          <p:nvPr>
            <p:ph type="body" idx="2"/>
          </p:nvPr>
        </p:nvSpPr>
        <p:spPr>
          <a:xfrm>
            <a:off x="457200" y="954291"/>
            <a:ext cx="5649686" cy="569287"/>
          </a:xfrm>
        </p:spPr>
        <p:txBody>
          <a:bodyPr/>
          <a:lstStyle/>
          <a:p>
            <a:pPr algn="ctr"/>
            <a:r>
              <a:rPr lang="en-US"/>
              <a:t>Maijker</a:t>
            </a:r>
          </a:p>
        </p:txBody>
      </p:sp>
      <p:sp>
        <p:nvSpPr>
          <p:cNvPr id="5" name="Text Placeholder 1">
            <a:extLst>
              <a:ext uri="{FF2B5EF4-FFF2-40B4-BE49-F238E27FC236}">
                <a16:creationId xmlns:a16="http://schemas.microsoft.com/office/drawing/2014/main" id="{1E63E380-7758-580A-9B4E-17B318BA5531}"/>
              </a:ext>
            </a:extLst>
          </p:cNvPr>
          <p:cNvSpPr txBox="1">
            <a:spLocks/>
          </p:cNvSpPr>
          <p:nvPr/>
        </p:nvSpPr>
        <p:spPr>
          <a:xfrm>
            <a:off x="6106886" y="1543324"/>
            <a:ext cx="5627914" cy="445470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5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9pPr>
          </a:lstStyle>
          <a:p>
            <a:r>
              <a:rPr lang="en-US"/>
              <a:t>Maijker partner</a:t>
            </a:r>
          </a:p>
          <a:p>
            <a:r>
              <a:rPr lang="en-US"/>
              <a:t>Resolves </a:t>
            </a:r>
            <a:r>
              <a:rPr lang="en-US" err="1"/>
              <a:t>MTConnect</a:t>
            </a:r>
            <a:r>
              <a:rPr lang="en-US"/>
              <a:t> implementation issues</a:t>
            </a:r>
          </a:p>
          <a:p>
            <a:r>
              <a:rPr lang="en-US"/>
              <a:t>Supporting data collection initiatives</a:t>
            </a:r>
          </a:p>
          <a:p>
            <a:endParaRPr lang="en-US"/>
          </a:p>
        </p:txBody>
      </p:sp>
      <p:sp>
        <p:nvSpPr>
          <p:cNvPr id="6" name="Text Placeholder 3">
            <a:extLst>
              <a:ext uri="{FF2B5EF4-FFF2-40B4-BE49-F238E27FC236}">
                <a16:creationId xmlns:a16="http://schemas.microsoft.com/office/drawing/2014/main" id="{1410BF19-CC7B-9228-AE9F-FC2C4F745E2B}"/>
              </a:ext>
            </a:extLst>
          </p:cNvPr>
          <p:cNvSpPr txBox="1">
            <a:spLocks/>
          </p:cNvSpPr>
          <p:nvPr/>
        </p:nvSpPr>
        <p:spPr>
          <a:xfrm>
            <a:off x="6096000" y="974036"/>
            <a:ext cx="5649686" cy="5692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A5A5A5"/>
              </a:buClr>
              <a:buSzPts val="2200"/>
              <a:buFont typeface="Noto Sans Symbols"/>
              <a:buNone/>
              <a:defRPr sz="2200" b="1" i="0" u="none" strike="noStrike" cap="none">
                <a:solidFill>
                  <a:srgbClr val="A5A5A5"/>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algn="ctr"/>
            <a:r>
              <a:rPr lang="en-US"/>
              <a:t>TAMS</a:t>
            </a:r>
          </a:p>
        </p:txBody>
      </p:sp>
      <p:pic>
        <p:nvPicPr>
          <p:cNvPr id="7" name="Picture 6" descr="Mata Inventive | Shop Floor Management Powered by AI">
            <a:extLst>
              <a:ext uri="{FF2B5EF4-FFF2-40B4-BE49-F238E27FC236}">
                <a16:creationId xmlns:a16="http://schemas.microsoft.com/office/drawing/2014/main" id="{6463A5E2-722A-A085-6BC0-A1D994A02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8310" y="3194478"/>
            <a:ext cx="4511610" cy="3385552"/>
          </a:xfrm>
          <a:prstGeom prst="rect">
            <a:avLst/>
          </a:prstGeom>
          <a:noFill/>
          <a:ln>
            <a:noFill/>
          </a:ln>
        </p:spPr>
      </p:pic>
    </p:spTree>
    <p:extLst>
      <p:ext uri="{BB962C8B-B14F-4D97-AF65-F5344CB8AC3E}">
        <p14:creationId xmlns:p14="http://schemas.microsoft.com/office/powerpoint/2010/main" val="132262392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5C52-0DAC-4F8A-D3BF-A2EB3677C5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B76621-1AEB-FD24-CD58-A9270FB188FF}"/>
              </a:ext>
            </a:extLst>
          </p:cNvPr>
          <p:cNvSpPr>
            <a:spLocks noGrp="1"/>
          </p:cNvSpPr>
          <p:nvPr>
            <p:ph type="body" idx="1"/>
          </p:nvPr>
        </p:nvSpPr>
        <p:spPr/>
        <p:txBody>
          <a:bodyPr/>
          <a:lstStyle/>
          <a:p>
            <a:r>
              <a:rPr lang="en-US"/>
              <a:t>Final Takeaways</a:t>
            </a:r>
          </a:p>
          <a:p>
            <a:pPr lvl="1">
              <a:buSzPts val="2000"/>
              <a:buFont typeface="Courier New"/>
              <a:buChar char="o"/>
            </a:pPr>
            <a:r>
              <a:rPr lang="en-US" err="1"/>
              <a:t>melSpectrogram</a:t>
            </a:r>
            <a:r>
              <a:rPr lang="en-US"/>
              <a:t> will require modifications to the autoencoder model</a:t>
            </a:r>
          </a:p>
          <a:p>
            <a:pPr lvl="1">
              <a:buSzPts val="2000"/>
              <a:buFont typeface="Courier New"/>
              <a:buChar char="o"/>
            </a:pPr>
            <a:r>
              <a:rPr lang="en-US"/>
              <a:t>LX21 autoencoder will be a good model for </a:t>
            </a:r>
            <a:r>
              <a:rPr lang="en-US" err="1"/>
              <a:t>Bumotec</a:t>
            </a:r>
            <a:r>
              <a:rPr lang="en-US"/>
              <a:t> machine</a:t>
            </a:r>
          </a:p>
          <a:p>
            <a:pPr lvl="1">
              <a:buSzPts val="2000"/>
              <a:buFont typeface="Courier New"/>
              <a:buChar char="o"/>
            </a:pPr>
            <a:r>
              <a:rPr lang="en-US"/>
              <a:t>Sound data is difficult to process</a:t>
            </a:r>
          </a:p>
          <a:p>
            <a:endParaRPr lang="en-US"/>
          </a:p>
          <a:p>
            <a:r>
              <a:rPr lang="en-US"/>
              <a:t>Future Improvements</a:t>
            </a:r>
          </a:p>
          <a:p>
            <a:pPr lvl="1">
              <a:buSzPts val="2000"/>
              <a:buFont typeface="Courier New"/>
              <a:buChar char="o"/>
            </a:pPr>
            <a:r>
              <a:rPr lang="en-US"/>
              <a:t>Can further refine the autoencoder model</a:t>
            </a:r>
          </a:p>
          <a:p>
            <a:pPr lvl="1">
              <a:buSzPts val="2000"/>
              <a:buFont typeface="Courier New"/>
              <a:buChar char="o"/>
            </a:pPr>
            <a:r>
              <a:rPr lang="en-US"/>
              <a:t>Create a scalable architecture to work with more machines</a:t>
            </a:r>
          </a:p>
          <a:p>
            <a:pPr lvl="1">
              <a:buSzPts val="2000"/>
              <a:buFont typeface="Courier New"/>
              <a:buChar char="o"/>
            </a:pPr>
            <a:r>
              <a:rPr lang="en-US"/>
              <a:t>Incorporate handling for live data</a:t>
            </a:r>
          </a:p>
          <a:p>
            <a:pPr lvl="1">
              <a:buSzPts val="2000"/>
              <a:buFont typeface="Courier New"/>
              <a:buChar char="o"/>
            </a:pPr>
            <a:r>
              <a:rPr lang="en-US"/>
              <a:t>Develop a Grafana dashboard to display live data</a:t>
            </a:r>
          </a:p>
        </p:txBody>
      </p:sp>
      <p:sp>
        <p:nvSpPr>
          <p:cNvPr id="3" name="Title 2">
            <a:extLst>
              <a:ext uri="{FF2B5EF4-FFF2-40B4-BE49-F238E27FC236}">
                <a16:creationId xmlns:a16="http://schemas.microsoft.com/office/drawing/2014/main" id="{24B8D7DC-00EA-E8E9-2673-0FD419F67328}"/>
              </a:ext>
            </a:extLst>
          </p:cNvPr>
          <p:cNvSpPr>
            <a:spLocks noGrp="1"/>
          </p:cNvSpPr>
          <p:nvPr>
            <p:ph type="title"/>
          </p:nvPr>
        </p:nvSpPr>
        <p:spPr/>
        <p:txBody>
          <a:bodyPr>
            <a:normAutofit fontScale="90000"/>
          </a:bodyPr>
          <a:lstStyle/>
          <a:p>
            <a:r>
              <a:rPr lang="en-US"/>
              <a:t>Conclusion</a:t>
            </a:r>
          </a:p>
        </p:txBody>
      </p:sp>
      <p:sp>
        <p:nvSpPr>
          <p:cNvPr id="4" name="Text Placeholder 3">
            <a:extLst>
              <a:ext uri="{FF2B5EF4-FFF2-40B4-BE49-F238E27FC236}">
                <a16:creationId xmlns:a16="http://schemas.microsoft.com/office/drawing/2014/main" id="{6120DC1E-FB6F-282C-BF76-DE9128CABDF8}"/>
              </a:ext>
            </a:extLst>
          </p:cNvPr>
          <p:cNvSpPr>
            <a:spLocks noGrp="1"/>
          </p:cNvSpPr>
          <p:nvPr>
            <p:ph type="body" idx="2"/>
          </p:nvPr>
        </p:nvSpPr>
        <p:spPr/>
        <p:txBody>
          <a:bodyPr/>
          <a:lstStyle/>
          <a:p>
            <a:r>
              <a:rPr lang="en-US"/>
              <a:t>Final Takeaways and Next Steps</a:t>
            </a:r>
          </a:p>
        </p:txBody>
      </p:sp>
    </p:spTree>
    <p:extLst>
      <p:ext uri="{BB962C8B-B14F-4D97-AF65-F5344CB8AC3E}">
        <p14:creationId xmlns:p14="http://schemas.microsoft.com/office/powerpoint/2010/main" val="131239145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1"/>
          <p:cNvSpPr txBox="1">
            <a:spLocks noGrp="1"/>
          </p:cNvSpPr>
          <p:nvPr>
            <p:ph type="title"/>
          </p:nvPr>
        </p:nvSpPr>
        <p:spPr>
          <a:xfrm>
            <a:off x="805070" y="2466280"/>
            <a:ext cx="7981645" cy="719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9600"/>
              <a:buFont typeface="Arial"/>
              <a:buNone/>
            </a:pPr>
            <a:r>
              <a:rPr lang="en-US"/>
              <a:t>Thank You</a:t>
            </a:r>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C0D25A-6899-D687-8ECA-2B12F4ED2412}"/>
              </a:ext>
            </a:extLst>
          </p:cNvPr>
          <p:cNvSpPr>
            <a:spLocks noGrp="1"/>
          </p:cNvSpPr>
          <p:nvPr>
            <p:ph type="body" idx="1"/>
          </p:nvPr>
        </p:nvSpPr>
        <p:spPr/>
        <p:txBody>
          <a:bodyPr>
            <a:normAutofit fontScale="32500" lnSpcReduction="20000"/>
          </a:bodyPr>
          <a:lstStyle/>
          <a:p>
            <a:pPr>
              <a:buFont typeface="Arial"/>
              <a:buChar char="•"/>
            </a:pPr>
            <a:r>
              <a:rPr lang="en-US">
                <a:ea typeface="+mn-lt"/>
                <a:cs typeface="+mn-lt"/>
              </a:rPr>
              <a:t>Problem Slides</a:t>
            </a:r>
          </a:p>
          <a:p>
            <a:pPr marL="971550" lvl="1" indent="-285750">
              <a:buFont typeface="Arial"/>
              <a:buChar char="•"/>
            </a:pPr>
            <a:r>
              <a:rPr lang="en-US" sz="2800">
                <a:ea typeface="+mn-lt"/>
                <a:cs typeface="+mn-lt"/>
              </a:rPr>
              <a:t>Company Background - Applications</a:t>
            </a:r>
          </a:p>
          <a:p>
            <a:pPr marL="971550" lvl="1" indent="-285750">
              <a:buFont typeface="Arial"/>
              <a:buChar char="•"/>
            </a:pPr>
            <a:r>
              <a:rPr lang="en-US" sz="2800">
                <a:ea typeface="+mn-lt"/>
                <a:cs typeface="+mn-lt"/>
              </a:rPr>
              <a:t>Motivation for Problem</a:t>
            </a:r>
          </a:p>
          <a:p>
            <a:pPr marL="971550" lvl="1" indent="-285750">
              <a:buFont typeface="Arial"/>
              <a:buChar char="•"/>
            </a:pPr>
            <a:r>
              <a:rPr lang="en-US" sz="2800">
                <a:ea typeface="+mn-lt"/>
                <a:cs typeface="+mn-lt"/>
              </a:rPr>
              <a:t>Problem Description</a:t>
            </a:r>
          </a:p>
          <a:p>
            <a:pPr marL="1428750" lvl="2" indent="-285750">
              <a:buFont typeface="Arial"/>
              <a:buChar char="•"/>
            </a:pPr>
            <a:r>
              <a:rPr lang="en-US" sz="2800">
                <a:ea typeface="+mn-lt"/>
                <a:cs typeface="+mn-lt"/>
              </a:rPr>
              <a:t>Mention the fact that we went from 191neo to LX21 to practice on the data due to delays</a:t>
            </a:r>
          </a:p>
          <a:p>
            <a:pPr>
              <a:buFont typeface="Arial"/>
              <a:buChar char="•"/>
            </a:pPr>
            <a:r>
              <a:rPr lang="en-US">
                <a:ea typeface="+mn-lt"/>
                <a:cs typeface="+mn-lt"/>
              </a:rPr>
              <a:t>Proposed Approach</a:t>
            </a:r>
          </a:p>
          <a:p>
            <a:pPr marL="971550" lvl="1" indent="-285750">
              <a:buFont typeface="Arial"/>
              <a:buChar char="•"/>
            </a:pPr>
            <a:r>
              <a:rPr lang="en-US" sz="2800">
                <a:ea typeface="+mn-lt"/>
                <a:cs typeface="+mn-lt"/>
              </a:rPr>
              <a:t>Problem Scope/Project Goals</a:t>
            </a:r>
          </a:p>
          <a:p>
            <a:pPr marL="1428750" lvl="2" indent="-285750">
              <a:buFont typeface="Arial"/>
              <a:buChar char="•"/>
            </a:pPr>
            <a:r>
              <a:rPr lang="en-US" sz="2800">
                <a:ea typeface="+mn-lt"/>
                <a:cs typeface="+mn-lt"/>
              </a:rPr>
              <a:t>Utilize some kind of flow chart with images</a:t>
            </a:r>
          </a:p>
          <a:p>
            <a:pPr marL="971550" lvl="1" indent="-285750">
              <a:buFont typeface="Arial"/>
              <a:buChar char="•"/>
            </a:pPr>
            <a:r>
              <a:rPr lang="en-US" sz="2800">
                <a:ea typeface="+mn-lt"/>
                <a:cs typeface="+mn-lt"/>
              </a:rPr>
              <a:t>Flow chart of current approach (keep it general and talk about auto encoder, etc.)</a:t>
            </a:r>
          </a:p>
          <a:p>
            <a:pPr marL="971550" lvl="1" indent="-285750">
              <a:buFont typeface="Arial"/>
              <a:buChar char="•"/>
            </a:pPr>
            <a:r>
              <a:rPr lang="en-US" sz="2800">
                <a:ea typeface="+mn-lt"/>
                <a:cs typeface="+mn-lt"/>
              </a:rPr>
              <a:t>Identification of Requirements (GPU, software, python libraries, datasets, etc.)</a:t>
            </a:r>
          </a:p>
          <a:p>
            <a:pPr marL="971550" lvl="1" indent="-285750">
              <a:buFont typeface="Arial"/>
              <a:buChar char="•"/>
            </a:pPr>
            <a:r>
              <a:rPr lang="en-US" sz="2800">
                <a:ea typeface="+mn-lt"/>
                <a:cs typeface="+mn-lt"/>
              </a:rPr>
              <a:t>Mention auto-encoder and how it works</a:t>
            </a:r>
          </a:p>
          <a:p>
            <a:pPr marL="971550" lvl="1" indent="-285750">
              <a:buFont typeface="Arial"/>
              <a:buChar char="•"/>
            </a:pPr>
            <a:r>
              <a:rPr lang="en-US" sz="2800">
                <a:ea typeface="+mn-lt"/>
                <a:cs typeface="+mn-lt"/>
              </a:rPr>
              <a:t>Mention 2 types of auto encoders we are considering to use (LSTM auto encoder and Convolutional auto encoder) and pros/cons</a:t>
            </a:r>
          </a:p>
          <a:p>
            <a:pPr>
              <a:buFont typeface="Arial"/>
              <a:buChar char="•"/>
            </a:pPr>
            <a:r>
              <a:rPr lang="en-US">
                <a:ea typeface="+mn-lt"/>
                <a:cs typeface="+mn-lt"/>
              </a:rPr>
              <a:t>Project Planning</a:t>
            </a:r>
          </a:p>
          <a:p>
            <a:pPr marL="971550" lvl="1" indent="-285750">
              <a:buFont typeface="Arial"/>
              <a:buChar char="•"/>
            </a:pPr>
            <a:r>
              <a:rPr lang="en-US" sz="2800">
                <a:ea typeface="+mn-lt"/>
                <a:cs typeface="+mn-lt"/>
              </a:rPr>
              <a:t>Slide explaining planning (break it into stages or import Gantt chart), task distribution, and number of visits/interactions</a:t>
            </a:r>
          </a:p>
          <a:p>
            <a:pPr>
              <a:buFont typeface="Arial"/>
              <a:buChar char="•"/>
            </a:pPr>
            <a:r>
              <a:rPr lang="en-US">
                <a:ea typeface="+mn-lt"/>
                <a:cs typeface="+mn-lt"/>
              </a:rPr>
              <a:t>Project </a:t>
            </a:r>
            <a:r>
              <a:rPr lang="en-US" err="1">
                <a:ea typeface="+mn-lt"/>
                <a:cs typeface="+mn-lt"/>
              </a:rPr>
              <a:t>Progess</a:t>
            </a:r>
            <a:endParaRPr lang="en-US">
              <a:ea typeface="+mn-lt"/>
              <a:cs typeface="+mn-lt"/>
            </a:endParaRPr>
          </a:p>
          <a:p>
            <a:pPr marL="971550" lvl="1" indent="-285750">
              <a:buFont typeface="Arial"/>
              <a:buChar char="•"/>
            </a:pPr>
            <a:r>
              <a:rPr lang="en-US" sz="2800">
                <a:ea typeface="+mn-lt"/>
                <a:cs typeface="+mn-lt"/>
              </a:rPr>
              <a:t>Mention what stage we are in</a:t>
            </a:r>
          </a:p>
          <a:p>
            <a:pPr marL="971550" lvl="1" indent="-285750">
              <a:buFont typeface="Arial"/>
              <a:buChar char="•"/>
            </a:pPr>
            <a:r>
              <a:rPr lang="en-US" sz="2800">
                <a:ea typeface="+mn-lt"/>
                <a:cs typeface="+mn-lt"/>
              </a:rPr>
              <a:t>Slide of data preprocessing - include </a:t>
            </a:r>
            <a:r>
              <a:rPr lang="en-US" sz="2800" err="1">
                <a:ea typeface="+mn-lt"/>
                <a:cs typeface="+mn-lt"/>
              </a:rPr>
              <a:t>melspectrogram</a:t>
            </a:r>
            <a:r>
              <a:rPr lang="en-US" sz="2800">
                <a:ea typeface="+mn-lt"/>
                <a:cs typeface="+mn-lt"/>
              </a:rPr>
              <a:t> image</a:t>
            </a:r>
          </a:p>
          <a:p>
            <a:pPr marL="971550" lvl="1" indent="-285750">
              <a:buFont typeface="Arial"/>
              <a:buChar char="•"/>
            </a:pPr>
            <a:r>
              <a:rPr lang="en-US" sz="2800">
                <a:ea typeface="+mn-lt"/>
                <a:cs typeface="+mn-lt"/>
              </a:rPr>
              <a:t>Slide of data preprocessing</a:t>
            </a:r>
          </a:p>
          <a:p>
            <a:pPr marL="971550" lvl="1" indent="-285750">
              <a:buFont typeface="Arial"/>
              <a:buChar char="•"/>
            </a:pPr>
            <a:r>
              <a:rPr lang="en-US" sz="2800">
                <a:ea typeface="+mn-lt"/>
                <a:cs typeface="+mn-lt"/>
              </a:rPr>
              <a:t>Slide on anticipated challenges</a:t>
            </a:r>
          </a:p>
          <a:p>
            <a:pPr>
              <a:buFont typeface="Arial"/>
              <a:buChar char="•"/>
            </a:pPr>
            <a:r>
              <a:rPr lang="en-US">
                <a:ea typeface="+mn-lt"/>
                <a:cs typeface="+mn-lt"/>
              </a:rPr>
              <a:t>Conclusion</a:t>
            </a:r>
          </a:p>
          <a:p>
            <a:pPr marL="971550" lvl="1" indent="-285750">
              <a:buFont typeface="Arial"/>
              <a:buChar char="•"/>
            </a:pPr>
            <a:r>
              <a:rPr lang="en-US" sz="2800">
                <a:ea typeface="+mn-lt"/>
                <a:cs typeface="+mn-lt"/>
              </a:rPr>
              <a:t>Benefits on the Project - few bullet points / images that explain benefit and realistic outcome for company</a:t>
            </a:r>
          </a:p>
          <a:p>
            <a:pPr marL="971550" lvl="1" indent="-285750">
              <a:buFont typeface="Arial"/>
              <a:buChar char="•"/>
            </a:pPr>
            <a:r>
              <a:rPr lang="en-US" sz="2800">
                <a:ea typeface="+mn-lt"/>
                <a:cs typeface="+mn-lt"/>
              </a:rPr>
              <a:t>Conclusion Slide - final takeaways, future steps, etc.</a:t>
            </a:r>
          </a:p>
          <a:p>
            <a:pPr>
              <a:buFont typeface="Arial"/>
              <a:buChar char="•"/>
            </a:pPr>
            <a:r>
              <a:rPr lang="en-US">
                <a:ea typeface="+mn-lt"/>
                <a:cs typeface="+mn-lt"/>
              </a:rPr>
              <a:t>Thank you</a:t>
            </a:r>
          </a:p>
          <a:p>
            <a:pPr marL="971550" lvl="1" indent="-285750">
              <a:buFont typeface="Arial"/>
              <a:buChar char="•"/>
            </a:pPr>
            <a:r>
              <a:rPr lang="en-US" sz="2800">
                <a:ea typeface="+mn-lt"/>
                <a:cs typeface="+mn-lt"/>
              </a:rPr>
              <a:t>Thank you slide</a:t>
            </a:r>
          </a:p>
          <a:p>
            <a:pPr marL="0" indent="0">
              <a:buNone/>
            </a:pPr>
            <a:endParaRPr lang="en-US">
              <a:cs typeface="Calibri" panose="020F0502020204030204"/>
            </a:endParaRPr>
          </a:p>
          <a:p>
            <a:endParaRPr lang="en-US"/>
          </a:p>
        </p:txBody>
      </p:sp>
      <p:sp>
        <p:nvSpPr>
          <p:cNvPr id="3" name="Title 2">
            <a:extLst>
              <a:ext uri="{FF2B5EF4-FFF2-40B4-BE49-F238E27FC236}">
                <a16:creationId xmlns:a16="http://schemas.microsoft.com/office/drawing/2014/main" id="{0FF6F828-0397-9591-4E5E-152AEF32157B}"/>
              </a:ext>
            </a:extLst>
          </p:cNvPr>
          <p:cNvSpPr>
            <a:spLocks noGrp="1"/>
          </p:cNvSpPr>
          <p:nvPr>
            <p:ph type="title"/>
          </p:nvPr>
        </p:nvSpPr>
        <p:spPr/>
        <p:txBody>
          <a:bodyPr>
            <a:normAutofit fontScale="90000"/>
          </a:bodyPr>
          <a:lstStyle/>
          <a:p>
            <a:endParaRPr lang="en-US"/>
          </a:p>
        </p:txBody>
      </p:sp>
      <p:sp>
        <p:nvSpPr>
          <p:cNvPr id="4" name="Text Placeholder 3">
            <a:extLst>
              <a:ext uri="{FF2B5EF4-FFF2-40B4-BE49-F238E27FC236}">
                <a16:creationId xmlns:a16="http://schemas.microsoft.com/office/drawing/2014/main" id="{079E6580-0508-AB39-1E28-A0C88B535A28}"/>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31550916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ABDDA-8001-AF9A-315F-63B5F62E24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0993DAA-2A04-3EFB-43C8-0D1F6E335860}"/>
              </a:ext>
            </a:extLst>
          </p:cNvPr>
          <p:cNvSpPr>
            <a:spLocks noGrp="1"/>
          </p:cNvSpPr>
          <p:nvPr>
            <p:ph type="body" idx="1"/>
          </p:nvPr>
        </p:nvSpPr>
        <p:spPr>
          <a:xfrm>
            <a:off x="468086" y="1543324"/>
            <a:ext cx="5638800" cy="4454706"/>
          </a:xfrm>
        </p:spPr>
        <p:txBody>
          <a:bodyPr/>
          <a:lstStyle/>
          <a:p>
            <a:r>
              <a:rPr lang="en-US"/>
              <a:t>High-precision multifunctional machine</a:t>
            </a:r>
          </a:p>
          <a:p>
            <a:r>
              <a:rPr lang="en-US"/>
              <a:t>Requires close monitoring</a:t>
            </a:r>
          </a:p>
          <a:p>
            <a:r>
              <a:rPr lang="en-US"/>
              <a:t>Downtime at </a:t>
            </a:r>
            <a:r>
              <a:rPr lang="en-US" err="1"/>
              <a:t>Starrag</a:t>
            </a:r>
            <a:r>
              <a:rPr lang="en-US"/>
              <a:t> can cost millions</a:t>
            </a:r>
          </a:p>
          <a:p>
            <a:r>
              <a:rPr lang="en-US"/>
              <a:t>Rising demand in the manufacturing field</a:t>
            </a:r>
          </a:p>
        </p:txBody>
      </p:sp>
      <p:sp>
        <p:nvSpPr>
          <p:cNvPr id="3" name="Title 2">
            <a:extLst>
              <a:ext uri="{FF2B5EF4-FFF2-40B4-BE49-F238E27FC236}">
                <a16:creationId xmlns:a16="http://schemas.microsoft.com/office/drawing/2014/main" id="{8DA16E25-D313-D7BE-9253-6E49FC5993C2}"/>
              </a:ext>
            </a:extLst>
          </p:cNvPr>
          <p:cNvSpPr>
            <a:spLocks noGrp="1"/>
          </p:cNvSpPr>
          <p:nvPr>
            <p:ph type="title"/>
          </p:nvPr>
        </p:nvSpPr>
        <p:spPr/>
        <p:txBody>
          <a:bodyPr>
            <a:normAutofit fontScale="90000"/>
          </a:bodyPr>
          <a:lstStyle/>
          <a:p>
            <a:r>
              <a:rPr lang="en-US"/>
              <a:t>Problem Description</a:t>
            </a:r>
          </a:p>
        </p:txBody>
      </p:sp>
      <p:sp>
        <p:nvSpPr>
          <p:cNvPr id="4" name="Text Placeholder 3">
            <a:extLst>
              <a:ext uri="{FF2B5EF4-FFF2-40B4-BE49-F238E27FC236}">
                <a16:creationId xmlns:a16="http://schemas.microsoft.com/office/drawing/2014/main" id="{053626B8-E61C-4C09-BE1E-F626B1D7D9B1}"/>
              </a:ext>
            </a:extLst>
          </p:cNvPr>
          <p:cNvSpPr>
            <a:spLocks noGrp="1"/>
          </p:cNvSpPr>
          <p:nvPr>
            <p:ph type="body" idx="2"/>
          </p:nvPr>
        </p:nvSpPr>
        <p:spPr/>
        <p:txBody>
          <a:bodyPr/>
          <a:lstStyle/>
          <a:p>
            <a:r>
              <a:rPr lang="en-US" err="1"/>
              <a:t>Starrag</a:t>
            </a:r>
            <a:r>
              <a:rPr lang="en-US"/>
              <a:t> </a:t>
            </a:r>
            <a:r>
              <a:rPr lang="en-US" err="1"/>
              <a:t>Bumotec</a:t>
            </a:r>
            <a:r>
              <a:rPr lang="en-US"/>
              <a:t> 191 Neo Machine</a:t>
            </a:r>
          </a:p>
        </p:txBody>
      </p:sp>
      <p:pic>
        <p:nvPicPr>
          <p:cNvPr id="1030" name="Picture 6" descr="Starrag's Bumotec 191 Neo Turn-Mill Reduces Tool Change Time | Production  Machining">
            <a:extLst>
              <a:ext uri="{FF2B5EF4-FFF2-40B4-BE49-F238E27FC236}">
                <a16:creationId xmlns:a16="http://schemas.microsoft.com/office/drawing/2014/main" id="{66293819-999B-848E-B1B1-CE5A3B8DAD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69" b="93131" l="9915" r="89979">
                        <a14:foregroundMark x1="54904" y1="89457" x2="58955" y2="89776"/>
                        <a14:foregroundMark x1="65245" y1="92492" x2="71322" y2="93131"/>
                        <a14:foregroundMark x1="53838" y1="41693" x2="65139" y2="53834"/>
                        <a14:foregroundMark x1="65139" y1="53834" x2="55224" y2="57987"/>
                        <a14:foregroundMark x1="55224" y1="57987" x2="54904" y2="50319"/>
                        <a14:foregroundMark x1="54904" y1="50319" x2="38273" y2="46006"/>
                        <a14:foregroundMark x1="27292" y1="10703" x2="51279" y2="6869"/>
                        <a14:foregroundMark x1="51279" y1="6869" x2="64392" y2="8946"/>
                        <a14:foregroundMark x1="61940" y1="11661" x2="47015" y2="43291"/>
                        <a14:foregroundMark x1="47015" y1="43291" x2="48614" y2="54473"/>
                        <a14:foregroundMark x1="58529" y1="12620" x2="56716" y2="15974"/>
                      </a14:backgroundRemoval>
                    </a14:imgEffect>
                  </a14:imgLayer>
                </a14:imgProps>
              </a:ext>
              <a:ext uri="{28A0092B-C50C-407E-A947-70E740481C1C}">
                <a14:useLocalDpi xmlns:a14="http://schemas.microsoft.com/office/drawing/2010/main" val="0"/>
              </a:ext>
            </a:extLst>
          </a:blip>
          <a:srcRect/>
          <a:stretch>
            <a:fillRect/>
          </a:stretch>
        </p:blipFill>
        <p:spPr bwMode="auto">
          <a:xfrm>
            <a:off x="5863590" y="1745774"/>
            <a:ext cx="6706144" cy="447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33753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5F47-CD37-BC01-C0E4-776F652122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78C7D4-100E-C15B-4CAF-B1EDCED56528}"/>
              </a:ext>
            </a:extLst>
          </p:cNvPr>
          <p:cNvSpPr>
            <a:spLocks noGrp="1"/>
          </p:cNvSpPr>
          <p:nvPr>
            <p:ph type="body" idx="1"/>
          </p:nvPr>
        </p:nvSpPr>
        <p:spPr/>
        <p:txBody>
          <a:bodyPr/>
          <a:lstStyle/>
          <a:p>
            <a:r>
              <a:rPr lang="en-US"/>
              <a:t>Develop a preprocessor to create data compatible with the autoencoder</a:t>
            </a:r>
          </a:p>
          <a:p>
            <a:r>
              <a:rPr lang="en-US"/>
              <a:t>Create a ML model</a:t>
            </a:r>
          </a:p>
          <a:p>
            <a:r>
              <a:rPr lang="en-US"/>
              <a:t>Test the autoencoder</a:t>
            </a:r>
          </a:p>
          <a:p>
            <a:r>
              <a:rPr lang="en-US"/>
              <a:t>Develop a functional framework to detect anomalies in sound</a:t>
            </a:r>
          </a:p>
          <a:p>
            <a:endParaRPr lang="en-US"/>
          </a:p>
          <a:p>
            <a:pPr lvl="1"/>
            <a:endParaRPr lang="en-US"/>
          </a:p>
          <a:p>
            <a:endParaRPr lang="en-US"/>
          </a:p>
        </p:txBody>
      </p:sp>
      <p:sp>
        <p:nvSpPr>
          <p:cNvPr id="4" name="Text Placeholder 3">
            <a:extLst>
              <a:ext uri="{FF2B5EF4-FFF2-40B4-BE49-F238E27FC236}">
                <a16:creationId xmlns:a16="http://schemas.microsoft.com/office/drawing/2014/main" id="{D1614D81-D83A-F393-D06D-7BC7B202EE75}"/>
              </a:ext>
            </a:extLst>
          </p:cNvPr>
          <p:cNvSpPr>
            <a:spLocks noGrp="1"/>
          </p:cNvSpPr>
          <p:nvPr>
            <p:ph type="body" idx="2"/>
          </p:nvPr>
        </p:nvSpPr>
        <p:spPr/>
        <p:txBody>
          <a:bodyPr/>
          <a:lstStyle/>
          <a:p>
            <a:endParaRPr lang="en-US"/>
          </a:p>
        </p:txBody>
      </p:sp>
      <p:sp>
        <p:nvSpPr>
          <p:cNvPr id="8" name="Title 2">
            <a:extLst>
              <a:ext uri="{FF2B5EF4-FFF2-40B4-BE49-F238E27FC236}">
                <a16:creationId xmlns:a16="http://schemas.microsoft.com/office/drawing/2014/main" id="{F3090DFA-8661-B38F-481E-0FD51B7A38A7}"/>
              </a:ext>
            </a:extLst>
          </p:cNvPr>
          <p:cNvSpPr>
            <a:spLocks noGrp="1"/>
          </p:cNvSpPr>
          <p:nvPr>
            <p:ph type="title"/>
          </p:nvPr>
        </p:nvSpPr>
        <p:spPr>
          <a:xfrm>
            <a:off x="468313" y="385763"/>
            <a:ext cx="11266487" cy="588962"/>
          </a:xfrm>
        </p:spPr>
        <p:txBody>
          <a:bodyPr>
            <a:normAutofit fontScale="90000"/>
          </a:bodyPr>
          <a:lstStyle/>
          <a:p>
            <a:r>
              <a:rPr lang="en-US"/>
              <a:t>Project Goals</a:t>
            </a:r>
          </a:p>
        </p:txBody>
      </p:sp>
      <p:pic>
        <p:nvPicPr>
          <p:cNvPr id="2050" name="Picture 2" descr="Audio Deep Learning Made Simple (Part 1): State-of-the-Art Techniques | by  Ketan Doshi | Towards Data Science">
            <a:extLst>
              <a:ext uri="{FF2B5EF4-FFF2-40B4-BE49-F238E27FC236}">
                <a16:creationId xmlns:a16="http://schemas.microsoft.com/office/drawing/2014/main" id="{404900B0-581D-1BEC-B2D8-71760A6B2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510" y="3609651"/>
            <a:ext cx="6506862" cy="253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478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DCDDE0"/>
        </a:solidFill>
        <a:effectLst/>
      </p:bgPr>
    </p:bg>
    <p:spTree>
      <p:nvGrpSpPr>
        <p:cNvPr id="1" name="">
          <a:extLst>
            <a:ext uri="{FF2B5EF4-FFF2-40B4-BE49-F238E27FC236}">
              <a16:creationId xmlns:a16="http://schemas.microsoft.com/office/drawing/2014/main" id="{6B12EAA9-0280-4C41-B18E-0707014D4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D9D0C9-B95C-C556-7A5E-3CF7AAA8475D}"/>
              </a:ext>
            </a:extLst>
          </p:cNvPr>
          <p:cNvSpPr>
            <a:spLocks noGrp="1"/>
          </p:cNvSpPr>
          <p:nvPr>
            <p:ph type="title"/>
          </p:nvPr>
        </p:nvSpPr>
        <p:spPr/>
        <p:txBody>
          <a:bodyPr>
            <a:normAutofit fontScale="90000"/>
          </a:bodyPr>
          <a:lstStyle/>
          <a:p>
            <a:r>
              <a:rPr lang="en-US"/>
              <a:t>Current Approach</a:t>
            </a:r>
          </a:p>
        </p:txBody>
      </p:sp>
      <p:sp>
        <p:nvSpPr>
          <p:cNvPr id="4" name="Text Placeholder 3">
            <a:extLst>
              <a:ext uri="{FF2B5EF4-FFF2-40B4-BE49-F238E27FC236}">
                <a16:creationId xmlns:a16="http://schemas.microsoft.com/office/drawing/2014/main" id="{351D8ED2-DD47-AC7F-1929-2EEA0E7259D5}"/>
              </a:ext>
            </a:extLst>
          </p:cNvPr>
          <p:cNvSpPr>
            <a:spLocks noGrp="1"/>
          </p:cNvSpPr>
          <p:nvPr>
            <p:ph type="body" idx="2"/>
          </p:nvPr>
        </p:nvSpPr>
        <p:spPr/>
        <p:txBody>
          <a:bodyPr/>
          <a:lstStyle/>
          <a:p>
            <a:r>
              <a:rPr lang="en-US"/>
              <a:t>System Flow Chart</a:t>
            </a:r>
          </a:p>
        </p:txBody>
      </p:sp>
      <p:sp>
        <p:nvSpPr>
          <p:cNvPr id="10" name="Rectangle 9">
            <a:extLst>
              <a:ext uri="{FF2B5EF4-FFF2-40B4-BE49-F238E27FC236}">
                <a16:creationId xmlns:a16="http://schemas.microsoft.com/office/drawing/2014/main" id="{E9AF56CB-BBAB-1739-0960-D00D852D5B27}"/>
              </a:ext>
            </a:extLst>
          </p:cNvPr>
          <p:cNvSpPr/>
          <p:nvPr/>
        </p:nvSpPr>
        <p:spPr>
          <a:xfrm>
            <a:off x="413288" y="1640236"/>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cs typeface="Arial"/>
              </a:rPr>
              <a:t>Understanding Project Scope</a:t>
            </a:r>
          </a:p>
        </p:txBody>
      </p:sp>
      <p:sp>
        <p:nvSpPr>
          <p:cNvPr id="12" name="Rectangle 11">
            <a:extLst>
              <a:ext uri="{FF2B5EF4-FFF2-40B4-BE49-F238E27FC236}">
                <a16:creationId xmlns:a16="http://schemas.microsoft.com/office/drawing/2014/main" id="{8F5D1C57-C043-70F3-D777-F3725FEFBF78}"/>
              </a:ext>
            </a:extLst>
          </p:cNvPr>
          <p:cNvSpPr/>
          <p:nvPr/>
        </p:nvSpPr>
        <p:spPr>
          <a:xfrm>
            <a:off x="4597829" y="1640235"/>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Gathering Relevant Audio Data</a:t>
            </a:r>
          </a:p>
        </p:txBody>
      </p:sp>
      <p:sp>
        <p:nvSpPr>
          <p:cNvPr id="13" name="Rectangle 12">
            <a:extLst>
              <a:ext uri="{FF2B5EF4-FFF2-40B4-BE49-F238E27FC236}">
                <a16:creationId xmlns:a16="http://schemas.microsoft.com/office/drawing/2014/main" id="{10A2D5B5-4428-B462-30BB-E5477D6AADAA}"/>
              </a:ext>
            </a:extLst>
          </p:cNvPr>
          <p:cNvSpPr/>
          <p:nvPr/>
        </p:nvSpPr>
        <p:spPr>
          <a:xfrm>
            <a:off x="8704879" y="1640234"/>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Preprocess Audio .wav file dataset</a:t>
            </a:r>
          </a:p>
        </p:txBody>
      </p:sp>
      <p:sp>
        <p:nvSpPr>
          <p:cNvPr id="14" name="Rectangle 13">
            <a:extLst>
              <a:ext uri="{FF2B5EF4-FFF2-40B4-BE49-F238E27FC236}">
                <a16:creationId xmlns:a16="http://schemas.microsoft.com/office/drawing/2014/main" id="{898FA9AA-66E1-0882-227F-CB50A2B36683}"/>
              </a:ext>
            </a:extLst>
          </p:cNvPr>
          <p:cNvSpPr/>
          <p:nvPr/>
        </p:nvSpPr>
        <p:spPr>
          <a:xfrm>
            <a:off x="8704878" y="3164233"/>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Conduct Feature Extraction</a:t>
            </a:r>
            <a:endParaRPr lang="en-US"/>
          </a:p>
        </p:txBody>
      </p:sp>
      <p:sp>
        <p:nvSpPr>
          <p:cNvPr id="15" name="Rectangle 14">
            <a:extLst>
              <a:ext uri="{FF2B5EF4-FFF2-40B4-BE49-F238E27FC236}">
                <a16:creationId xmlns:a16="http://schemas.microsoft.com/office/drawing/2014/main" id="{6AA33B2E-BD28-8676-11DC-601777AE9175}"/>
              </a:ext>
            </a:extLst>
          </p:cNvPr>
          <p:cNvSpPr/>
          <p:nvPr/>
        </p:nvSpPr>
        <p:spPr>
          <a:xfrm>
            <a:off x="419742" y="3254640"/>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Determine Normal/Abnormal Thresholds</a:t>
            </a:r>
            <a:endParaRPr lang="en-US"/>
          </a:p>
        </p:txBody>
      </p:sp>
      <p:sp>
        <p:nvSpPr>
          <p:cNvPr id="16" name="Rectangle 15">
            <a:extLst>
              <a:ext uri="{FF2B5EF4-FFF2-40B4-BE49-F238E27FC236}">
                <a16:creationId xmlns:a16="http://schemas.microsoft.com/office/drawing/2014/main" id="{8A926982-B5A8-512F-62B3-C074B478316B}"/>
              </a:ext>
            </a:extLst>
          </p:cNvPr>
          <p:cNvSpPr/>
          <p:nvPr/>
        </p:nvSpPr>
        <p:spPr>
          <a:xfrm>
            <a:off x="4597828" y="3215895"/>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Build and Train Machine Learning Model</a:t>
            </a:r>
            <a:endParaRPr lang="en-US"/>
          </a:p>
        </p:txBody>
      </p:sp>
      <p:sp>
        <p:nvSpPr>
          <p:cNvPr id="17" name="Rectangle 16">
            <a:extLst>
              <a:ext uri="{FF2B5EF4-FFF2-40B4-BE49-F238E27FC236}">
                <a16:creationId xmlns:a16="http://schemas.microsoft.com/office/drawing/2014/main" id="{99FCFBB0-27DC-3BC4-C46C-1A09F257E458}"/>
              </a:ext>
            </a:extLst>
          </p:cNvPr>
          <p:cNvSpPr/>
          <p:nvPr/>
        </p:nvSpPr>
        <p:spPr>
          <a:xfrm>
            <a:off x="413284" y="4862588"/>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Retrain/Optimize Machine Learning Model</a:t>
            </a:r>
            <a:endParaRPr lang="en-US"/>
          </a:p>
        </p:txBody>
      </p:sp>
      <p:cxnSp>
        <p:nvCxnSpPr>
          <p:cNvPr id="18" name="Straight Arrow Connector 17">
            <a:extLst>
              <a:ext uri="{FF2B5EF4-FFF2-40B4-BE49-F238E27FC236}">
                <a16:creationId xmlns:a16="http://schemas.microsoft.com/office/drawing/2014/main" id="{4678BD58-D1A0-6D3E-D775-0072F2F13B17}"/>
              </a:ext>
            </a:extLst>
          </p:cNvPr>
          <p:cNvCxnSpPr/>
          <p:nvPr/>
        </p:nvCxnSpPr>
        <p:spPr>
          <a:xfrm>
            <a:off x="3197818" y="2274376"/>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DC68EB-A712-2E6E-4CBB-C66E63C9A2BA}"/>
              </a:ext>
            </a:extLst>
          </p:cNvPr>
          <p:cNvCxnSpPr>
            <a:cxnSpLocks/>
          </p:cNvCxnSpPr>
          <p:nvPr/>
        </p:nvCxnSpPr>
        <p:spPr>
          <a:xfrm flipV="1">
            <a:off x="7375902" y="2310537"/>
            <a:ext cx="1314773" cy="90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AA5E7-9E17-F6B9-6577-D538378B4E3F}"/>
              </a:ext>
            </a:extLst>
          </p:cNvPr>
          <p:cNvCxnSpPr>
            <a:cxnSpLocks/>
          </p:cNvCxnSpPr>
          <p:nvPr/>
        </p:nvCxnSpPr>
        <p:spPr>
          <a:xfrm flipH="1" flipV="1">
            <a:off x="7375901" y="3860367"/>
            <a:ext cx="1314773" cy="90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45A060-0A74-C728-502A-822569420B22}"/>
              </a:ext>
            </a:extLst>
          </p:cNvPr>
          <p:cNvCxnSpPr>
            <a:cxnSpLocks/>
          </p:cNvCxnSpPr>
          <p:nvPr/>
        </p:nvCxnSpPr>
        <p:spPr>
          <a:xfrm flipH="1" flipV="1">
            <a:off x="3197817" y="3843579"/>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1EEDE11-DA8D-2167-43BB-254C311D4D33}"/>
              </a:ext>
            </a:extLst>
          </p:cNvPr>
          <p:cNvSpPr/>
          <p:nvPr/>
        </p:nvSpPr>
        <p:spPr>
          <a:xfrm>
            <a:off x="4597827" y="4862589"/>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Test ML Model</a:t>
            </a:r>
            <a:endParaRPr lang="en-US"/>
          </a:p>
        </p:txBody>
      </p:sp>
      <p:cxnSp>
        <p:nvCxnSpPr>
          <p:cNvPr id="25" name="Straight Arrow Connector 24">
            <a:extLst>
              <a:ext uri="{FF2B5EF4-FFF2-40B4-BE49-F238E27FC236}">
                <a16:creationId xmlns:a16="http://schemas.microsoft.com/office/drawing/2014/main" id="{AD74AF16-F703-1332-752A-4582954C1085}"/>
              </a:ext>
            </a:extLst>
          </p:cNvPr>
          <p:cNvCxnSpPr>
            <a:cxnSpLocks/>
          </p:cNvCxnSpPr>
          <p:nvPr/>
        </p:nvCxnSpPr>
        <p:spPr>
          <a:xfrm flipH="1">
            <a:off x="10126850" y="2936927"/>
            <a:ext cx="3876" cy="215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7FD7B0-4E81-83A1-444C-9AF2C7FA13BC}"/>
              </a:ext>
            </a:extLst>
          </p:cNvPr>
          <p:cNvCxnSpPr>
            <a:cxnSpLocks/>
          </p:cNvCxnSpPr>
          <p:nvPr/>
        </p:nvCxnSpPr>
        <p:spPr>
          <a:xfrm>
            <a:off x="1774556" y="4544875"/>
            <a:ext cx="2581" cy="306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09125E-6460-B47D-3A33-F4685FDC1F6A}"/>
              </a:ext>
            </a:extLst>
          </p:cNvPr>
          <p:cNvCxnSpPr>
            <a:cxnSpLocks/>
          </p:cNvCxnSpPr>
          <p:nvPr/>
        </p:nvCxnSpPr>
        <p:spPr>
          <a:xfrm>
            <a:off x="3197817" y="5496731"/>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3441F13-2B87-E1C6-2BAF-DD1954AE2ADF}"/>
              </a:ext>
            </a:extLst>
          </p:cNvPr>
          <p:cNvSpPr/>
          <p:nvPr/>
        </p:nvSpPr>
        <p:spPr>
          <a:xfrm>
            <a:off x="8717792" y="4836758"/>
            <a:ext cx="2776778" cy="129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Present to Customer</a:t>
            </a:r>
            <a:endParaRPr lang="en-US"/>
          </a:p>
        </p:txBody>
      </p:sp>
      <p:cxnSp>
        <p:nvCxnSpPr>
          <p:cNvPr id="29" name="Straight Arrow Connector 28">
            <a:extLst>
              <a:ext uri="{FF2B5EF4-FFF2-40B4-BE49-F238E27FC236}">
                <a16:creationId xmlns:a16="http://schemas.microsoft.com/office/drawing/2014/main" id="{6090E12A-E098-E86F-8B33-47FF064AF8D2}"/>
              </a:ext>
            </a:extLst>
          </p:cNvPr>
          <p:cNvCxnSpPr>
            <a:cxnSpLocks/>
          </p:cNvCxnSpPr>
          <p:nvPr/>
        </p:nvCxnSpPr>
        <p:spPr>
          <a:xfrm>
            <a:off x="7317782" y="5470900"/>
            <a:ext cx="1398722" cy="23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28006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B12EAA9-0280-4C41-B18E-0707014D4A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8333C9-31E9-448B-459F-CC9B30F8312E}"/>
              </a:ext>
            </a:extLst>
          </p:cNvPr>
          <p:cNvSpPr>
            <a:spLocks noGrp="1"/>
          </p:cNvSpPr>
          <p:nvPr>
            <p:ph type="body" idx="1"/>
          </p:nvPr>
        </p:nvSpPr>
        <p:spPr/>
        <p:txBody>
          <a:bodyPr/>
          <a:lstStyle/>
          <a:p>
            <a:r>
              <a:rPr lang="en-US"/>
              <a:t>Software</a:t>
            </a:r>
          </a:p>
          <a:p>
            <a:pPr lvl="1">
              <a:buSzPts val="2000"/>
              <a:buFont typeface="Courier New,monospace"/>
              <a:buChar char="o"/>
            </a:pPr>
            <a:r>
              <a:rPr lang="en-US"/>
              <a:t>Python Libraries – </a:t>
            </a:r>
            <a:r>
              <a:rPr lang="en-US" err="1"/>
              <a:t>Tensorflow</a:t>
            </a:r>
            <a:r>
              <a:rPr lang="en-US"/>
              <a:t> and </a:t>
            </a:r>
            <a:r>
              <a:rPr lang="en-US" err="1"/>
              <a:t>Keras</a:t>
            </a:r>
            <a:endParaRPr lang="en-US"/>
          </a:p>
          <a:p>
            <a:pPr lvl="1">
              <a:buSzPts val="2000"/>
              <a:buFont typeface="Courier New,monospace"/>
              <a:buChar char="o"/>
            </a:pPr>
            <a:r>
              <a:rPr lang="en-US" err="1"/>
              <a:t>Maijker</a:t>
            </a:r>
            <a:r>
              <a:rPr lang="en-US"/>
              <a:t> Machine Learning Library</a:t>
            </a:r>
          </a:p>
          <a:p>
            <a:pPr lvl="1">
              <a:buSzPts val="2000"/>
              <a:buFont typeface="Courier New,monospace"/>
              <a:buChar char="o"/>
            </a:pPr>
            <a:r>
              <a:rPr lang="en-US"/>
              <a:t>Access to Audio .wav file datasets and </a:t>
            </a:r>
            <a:r>
              <a:rPr lang="en-US" err="1"/>
              <a:t>melSpectrograms</a:t>
            </a:r>
            <a:endParaRPr lang="en-US"/>
          </a:p>
          <a:p>
            <a:pPr>
              <a:buSzPts val="2000"/>
            </a:pPr>
            <a:r>
              <a:rPr lang="en-US"/>
              <a:t>Hardware</a:t>
            </a:r>
          </a:p>
          <a:p>
            <a:pPr lvl="1">
              <a:buSzPts val="2000"/>
              <a:buFont typeface="Courier New"/>
              <a:buChar char="o"/>
            </a:pPr>
            <a:r>
              <a:rPr lang="en-US"/>
              <a:t>Access to good GPU for training model</a:t>
            </a:r>
          </a:p>
          <a:p>
            <a:pPr lvl="2">
              <a:buSzPts val="2000"/>
              <a:buFont typeface="Wingdings"/>
              <a:buChar char="§"/>
            </a:pPr>
            <a:r>
              <a:rPr lang="en-US"/>
              <a:t>Requires high ram and computing power</a:t>
            </a:r>
          </a:p>
          <a:p>
            <a:pPr lvl="2">
              <a:buSzPts val="2000"/>
              <a:buFont typeface="Wingdings"/>
              <a:buChar char="§"/>
            </a:pPr>
            <a:r>
              <a:rPr lang="en-US"/>
              <a:t>Google </a:t>
            </a:r>
            <a:r>
              <a:rPr lang="en-US" err="1"/>
              <a:t>Colab</a:t>
            </a:r>
            <a:r>
              <a:rPr lang="en-US"/>
              <a:t> for Training</a:t>
            </a:r>
          </a:p>
          <a:p>
            <a:pPr lvl="1">
              <a:buSzPts val="2000"/>
              <a:buFont typeface="Courier New"/>
              <a:buChar char="o"/>
            </a:pPr>
            <a:endParaRPr lang="en-US"/>
          </a:p>
          <a:p>
            <a:pPr lvl="1">
              <a:buSzPts val="2000"/>
              <a:buFont typeface="Courier New"/>
              <a:buChar char="o"/>
            </a:pPr>
            <a:endParaRPr lang="en-US"/>
          </a:p>
          <a:p>
            <a:pPr lvl="1">
              <a:buSzPts val="2000"/>
              <a:buFont typeface="Courier New"/>
              <a:buChar char="o"/>
            </a:pPr>
            <a:endParaRPr lang="en-US"/>
          </a:p>
        </p:txBody>
      </p:sp>
      <p:sp>
        <p:nvSpPr>
          <p:cNvPr id="3" name="Title 2">
            <a:extLst>
              <a:ext uri="{FF2B5EF4-FFF2-40B4-BE49-F238E27FC236}">
                <a16:creationId xmlns:a16="http://schemas.microsoft.com/office/drawing/2014/main" id="{06D9D0C9-B95C-C556-7A5E-3CF7AAA8475D}"/>
              </a:ext>
            </a:extLst>
          </p:cNvPr>
          <p:cNvSpPr>
            <a:spLocks noGrp="1"/>
          </p:cNvSpPr>
          <p:nvPr>
            <p:ph type="title"/>
          </p:nvPr>
        </p:nvSpPr>
        <p:spPr/>
        <p:txBody>
          <a:bodyPr>
            <a:normAutofit fontScale="90000"/>
          </a:bodyPr>
          <a:lstStyle/>
          <a:p>
            <a:r>
              <a:rPr lang="en-US"/>
              <a:t>Current Approach</a:t>
            </a:r>
          </a:p>
        </p:txBody>
      </p:sp>
      <p:sp>
        <p:nvSpPr>
          <p:cNvPr id="4" name="Text Placeholder 3">
            <a:extLst>
              <a:ext uri="{FF2B5EF4-FFF2-40B4-BE49-F238E27FC236}">
                <a16:creationId xmlns:a16="http://schemas.microsoft.com/office/drawing/2014/main" id="{351D8ED2-DD47-AC7F-1929-2EEA0E7259D5}"/>
              </a:ext>
            </a:extLst>
          </p:cNvPr>
          <p:cNvSpPr>
            <a:spLocks noGrp="1"/>
          </p:cNvSpPr>
          <p:nvPr>
            <p:ph type="body" idx="2"/>
          </p:nvPr>
        </p:nvSpPr>
        <p:spPr/>
        <p:txBody>
          <a:bodyPr/>
          <a:lstStyle/>
          <a:p>
            <a:r>
              <a:rPr lang="en-US"/>
              <a:t>Identification of Requirements</a:t>
            </a:r>
          </a:p>
        </p:txBody>
      </p:sp>
      <p:pic>
        <p:nvPicPr>
          <p:cNvPr id="5" name="Picture 4" descr="Getting to Know the Mel Spectrogram | by Dalya Gartzman | Towards Data  Science">
            <a:extLst>
              <a:ext uri="{FF2B5EF4-FFF2-40B4-BE49-F238E27FC236}">
                <a16:creationId xmlns:a16="http://schemas.microsoft.com/office/drawing/2014/main" id="{A5CF78D2-E86B-975B-5A72-762E09C58814}"/>
              </a:ext>
            </a:extLst>
          </p:cNvPr>
          <p:cNvPicPr>
            <a:picLocks noChangeAspect="1"/>
          </p:cNvPicPr>
          <p:nvPr/>
        </p:nvPicPr>
        <p:blipFill>
          <a:blip r:embed="rId2"/>
          <a:stretch>
            <a:fillRect/>
          </a:stretch>
        </p:blipFill>
        <p:spPr>
          <a:xfrm>
            <a:off x="7184756" y="3582930"/>
            <a:ext cx="4538420" cy="2890066"/>
          </a:xfrm>
          <a:prstGeom prst="rect">
            <a:avLst/>
          </a:prstGeom>
        </p:spPr>
      </p:pic>
      <p:pic>
        <p:nvPicPr>
          <p:cNvPr id="6" name="Picture 5" descr="Training and Serving ML models with tf.keras — The TensorFlow Blog">
            <a:extLst>
              <a:ext uri="{FF2B5EF4-FFF2-40B4-BE49-F238E27FC236}">
                <a16:creationId xmlns:a16="http://schemas.microsoft.com/office/drawing/2014/main" id="{CC37DD1C-17F4-53F5-55B2-93613F4D7C74}"/>
              </a:ext>
            </a:extLst>
          </p:cNvPr>
          <p:cNvPicPr>
            <a:picLocks noChangeAspect="1"/>
          </p:cNvPicPr>
          <p:nvPr/>
        </p:nvPicPr>
        <p:blipFill>
          <a:blip r:embed="rId3"/>
          <a:stretch>
            <a:fillRect/>
          </a:stretch>
        </p:blipFill>
        <p:spPr>
          <a:xfrm>
            <a:off x="7604502" y="1543323"/>
            <a:ext cx="3698928" cy="1572690"/>
          </a:xfrm>
          <a:prstGeom prst="rect">
            <a:avLst/>
          </a:prstGeom>
        </p:spPr>
      </p:pic>
      <p:grpSp>
        <p:nvGrpSpPr>
          <p:cNvPr id="9" name="Group 8">
            <a:extLst>
              <a:ext uri="{FF2B5EF4-FFF2-40B4-BE49-F238E27FC236}">
                <a16:creationId xmlns:a16="http://schemas.microsoft.com/office/drawing/2014/main" id="{AC32BB98-6A94-89E4-0162-316C6E103D9F}"/>
              </a:ext>
            </a:extLst>
          </p:cNvPr>
          <p:cNvGrpSpPr/>
          <p:nvPr/>
        </p:nvGrpSpPr>
        <p:grpSpPr>
          <a:xfrm>
            <a:off x="888570" y="4584851"/>
            <a:ext cx="4990996" cy="1653282"/>
            <a:chOff x="472976" y="4584850"/>
            <a:chExt cx="4990996" cy="1653282"/>
          </a:xfrm>
        </p:grpSpPr>
        <p:pic>
          <p:nvPicPr>
            <p:cNvPr id="7" name="Picture 6" descr="Maijker Corp | LinkedIn">
              <a:extLst>
                <a:ext uri="{FF2B5EF4-FFF2-40B4-BE49-F238E27FC236}">
                  <a16:creationId xmlns:a16="http://schemas.microsoft.com/office/drawing/2014/main" id="{54B8AF67-277B-98B4-7660-39F1E7A54765}"/>
                </a:ext>
              </a:extLst>
            </p:cNvPr>
            <p:cNvPicPr>
              <a:picLocks noChangeAspect="1"/>
            </p:cNvPicPr>
            <p:nvPr/>
          </p:nvPicPr>
          <p:blipFill>
            <a:blip r:embed="rId4"/>
            <a:stretch>
              <a:fillRect/>
            </a:stretch>
          </p:blipFill>
          <p:spPr>
            <a:xfrm>
              <a:off x="3810691" y="4584850"/>
              <a:ext cx="1653281" cy="1653281"/>
            </a:xfrm>
            <a:prstGeom prst="rect">
              <a:avLst/>
            </a:prstGeom>
          </p:spPr>
        </p:pic>
        <p:pic>
          <p:nvPicPr>
            <p:cNvPr id="8" name="Picture 7" descr="NVIDIA A100 | NVIDIA">
              <a:extLst>
                <a:ext uri="{FF2B5EF4-FFF2-40B4-BE49-F238E27FC236}">
                  <a16:creationId xmlns:a16="http://schemas.microsoft.com/office/drawing/2014/main" id="{D6C3FD10-5462-F4F8-E6ED-6AD1D9788975}"/>
                </a:ext>
              </a:extLst>
            </p:cNvPr>
            <p:cNvPicPr>
              <a:picLocks noChangeAspect="1"/>
            </p:cNvPicPr>
            <p:nvPr/>
          </p:nvPicPr>
          <p:blipFill>
            <a:blip r:embed="rId5"/>
            <a:stretch>
              <a:fillRect/>
            </a:stretch>
          </p:blipFill>
          <p:spPr>
            <a:xfrm>
              <a:off x="472976" y="4584851"/>
              <a:ext cx="3143572" cy="1653281"/>
            </a:xfrm>
            <a:prstGeom prst="rect">
              <a:avLst/>
            </a:prstGeom>
          </p:spPr>
        </p:pic>
      </p:grpSp>
    </p:spTree>
    <p:extLst>
      <p:ext uri="{BB962C8B-B14F-4D97-AF65-F5344CB8AC3E}">
        <p14:creationId xmlns:p14="http://schemas.microsoft.com/office/powerpoint/2010/main" val="294646957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6FB5-61D1-3606-1E86-E902AE16FF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E3115E-FD9C-3382-FF04-4A986493C3FC}"/>
              </a:ext>
            </a:extLst>
          </p:cNvPr>
          <p:cNvSpPr>
            <a:spLocks noGrp="1"/>
          </p:cNvSpPr>
          <p:nvPr>
            <p:ph type="title"/>
          </p:nvPr>
        </p:nvSpPr>
        <p:spPr/>
        <p:txBody>
          <a:bodyPr>
            <a:normAutofit fontScale="90000"/>
          </a:bodyPr>
          <a:lstStyle/>
          <a:p>
            <a:r>
              <a:rPr lang="en-US"/>
              <a:t>Autoencoder</a:t>
            </a:r>
          </a:p>
        </p:txBody>
      </p:sp>
      <p:sp>
        <p:nvSpPr>
          <p:cNvPr id="4" name="Text Placeholder 3">
            <a:extLst>
              <a:ext uri="{FF2B5EF4-FFF2-40B4-BE49-F238E27FC236}">
                <a16:creationId xmlns:a16="http://schemas.microsoft.com/office/drawing/2014/main" id="{A94277AA-7ADF-9B7F-10A5-AE99F29DE1A2}"/>
              </a:ext>
            </a:extLst>
          </p:cNvPr>
          <p:cNvSpPr>
            <a:spLocks noGrp="1"/>
          </p:cNvSpPr>
          <p:nvPr>
            <p:ph type="body" idx="2"/>
          </p:nvPr>
        </p:nvSpPr>
        <p:spPr/>
        <p:txBody>
          <a:bodyPr/>
          <a:lstStyle/>
          <a:p>
            <a:r>
              <a:rPr lang="en-US"/>
              <a:t>Basic Theory</a:t>
            </a:r>
          </a:p>
        </p:txBody>
      </p:sp>
      <p:pic>
        <p:nvPicPr>
          <p:cNvPr id="2" name="Picture 1" descr="Variational Autoencoders are Beautiful | Blogs">
            <a:extLst>
              <a:ext uri="{FF2B5EF4-FFF2-40B4-BE49-F238E27FC236}">
                <a16:creationId xmlns:a16="http://schemas.microsoft.com/office/drawing/2014/main" id="{A6B4710B-F83C-8DEB-E0B7-6124105147BD}"/>
              </a:ext>
            </a:extLst>
          </p:cNvPr>
          <p:cNvPicPr>
            <a:picLocks noChangeAspect="1"/>
          </p:cNvPicPr>
          <p:nvPr/>
        </p:nvPicPr>
        <p:blipFill>
          <a:blip r:embed="rId3"/>
          <a:stretch>
            <a:fillRect/>
          </a:stretch>
        </p:blipFill>
        <p:spPr>
          <a:xfrm>
            <a:off x="765810" y="1754958"/>
            <a:ext cx="5167780" cy="3876117"/>
          </a:xfrm>
          <a:prstGeom prst="rect">
            <a:avLst/>
          </a:prstGeom>
        </p:spPr>
      </p:pic>
      <p:pic>
        <p:nvPicPr>
          <p:cNvPr id="5" name="Picture 4" descr="Autoencoders in Deep Learning: Tutorial &amp; Use Cases [2023]">
            <a:extLst>
              <a:ext uri="{FF2B5EF4-FFF2-40B4-BE49-F238E27FC236}">
                <a16:creationId xmlns:a16="http://schemas.microsoft.com/office/drawing/2014/main" id="{7E921480-00DA-B0EA-A649-15D8D7590EA7}"/>
              </a:ext>
            </a:extLst>
          </p:cNvPr>
          <p:cNvPicPr>
            <a:picLocks noChangeAspect="1"/>
          </p:cNvPicPr>
          <p:nvPr/>
        </p:nvPicPr>
        <p:blipFill>
          <a:blip r:embed="rId4"/>
          <a:stretch>
            <a:fillRect/>
          </a:stretch>
        </p:blipFill>
        <p:spPr>
          <a:xfrm>
            <a:off x="6726264" y="1224613"/>
            <a:ext cx="4615911" cy="4938300"/>
          </a:xfrm>
          <a:prstGeom prst="rect">
            <a:avLst/>
          </a:prstGeom>
        </p:spPr>
      </p:pic>
    </p:spTree>
    <p:extLst>
      <p:ext uri="{BB962C8B-B14F-4D97-AF65-F5344CB8AC3E}">
        <p14:creationId xmlns:p14="http://schemas.microsoft.com/office/powerpoint/2010/main" val="41607770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DDE0"/>
        </a:solidFill>
        <a:effectLst/>
      </p:bgPr>
    </p:bg>
    <p:spTree>
      <p:nvGrpSpPr>
        <p:cNvPr id="1" name="">
          <a:extLst>
            <a:ext uri="{FF2B5EF4-FFF2-40B4-BE49-F238E27FC236}">
              <a16:creationId xmlns:a16="http://schemas.microsoft.com/office/drawing/2014/main" id="{6B12EAA9-0280-4C41-B18E-0707014D4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D9D0C9-B95C-C556-7A5E-3CF7AAA8475D}"/>
              </a:ext>
            </a:extLst>
          </p:cNvPr>
          <p:cNvSpPr>
            <a:spLocks noGrp="1"/>
          </p:cNvSpPr>
          <p:nvPr>
            <p:ph type="title"/>
          </p:nvPr>
        </p:nvSpPr>
        <p:spPr/>
        <p:txBody>
          <a:bodyPr>
            <a:normAutofit fontScale="90000"/>
          </a:bodyPr>
          <a:lstStyle/>
          <a:p>
            <a:r>
              <a:rPr lang="en-US"/>
              <a:t>Autoencoder</a:t>
            </a:r>
          </a:p>
        </p:txBody>
      </p:sp>
      <p:sp>
        <p:nvSpPr>
          <p:cNvPr id="4" name="Text Placeholder 3">
            <a:extLst>
              <a:ext uri="{FF2B5EF4-FFF2-40B4-BE49-F238E27FC236}">
                <a16:creationId xmlns:a16="http://schemas.microsoft.com/office/drawing/2014/main" id="{351D8ED2-DD47-AC7F-1929-2EEA0E7259D5}"/>
              </a:ext>
            </a:extLst>
          </p:cNvPr>
          <p:cNvSpPr>
            <a:spLocks noGrp="1"/>
          </p:cNvSpPr>
          <p:nvPr>
            <p:ph type="body" idx="2"/>
          </p:nvPr>
        </p:nvSpPr>
        <p:spPr/>
        <p:txBody>
          <a:bodyPr/>
          <a:lstStyle/>
          <a:p>
            <a:r>
              <a:rPr lang="en-US"/>
              <a:t>Convolutional Autoencoder</a:t>
            </a:r>
          </a:p>
        </p:txBody>
      </p:sp>
      <p:pic>
        <p:nvPicPr>
          <p:cNvPr id="11" name="Graphic 29">
            <a:extLst>
              <a:ext uri="{FF2B5EF4-FFF2-40B4-BE49-F238E27FC236}">
                <a16:creationId xmlns:a16="http://schemas.microsoft.com/office/drawing/2014/main" id="{D93259CA-5275-1AD8-BD2C-69044E4C1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8754" y="2185243"/>
            <a:ext cx="5864023" cy="2489636"/>
          </a:xfrm>
          <a:prstGeom prst="rect">
            <a:avLst/>
          </a:prstGeom>
        </p:spPr>
      </p:pic>
      <p:pic>
        <p:nvPicPr>
          <p:cNvPr id="12" name="Picture 11">
            <a:extLst>
              <a:ext uri="{FF2B5EF4-FFF2-40B4-BE49-F238E27FC236}">
                <a16:creationId xmlns:a16="http://schemas.microsoft.com/office/drawing/2014/main" id="{DBF50F9A-0B7D-544A-8581-A82857CA8684}"/>
              </a:ext>
            </a:extLst>
          </p:cNvPr>
          <p:cNvPicPr>
            <a:picLocks noChangeAspect="1"/>
          </p:cNvPicPr>
          <p:nvPr/>
        </p:nvPicPr>
        <p:blipFill>
          <a:blip r:embed="rId5"/>
          <a:stretch>
            <a:fillRect/>
          </a:stretch>
        </p:blipFill>
        <p:spPr>
          <a:xfrm>
            <a:off x="5550229" y="4722386"/>
            <a:ext cx="407705" cy="438188"/>
          </a:xfrm>
          <a:prstGeom prst="rect">
            <a:avLst/>
          </a:prstGeom>
        </p:spPr>
      </p:pic>
      <p:pic>
        <p:nvPicPr>
          <p:cNvPr id="13" name="Picture 12">
            <a:extLst>
              <a:ext uri="{FF2B5EF4-FFF2-40B4-BE49-F238E27FC236}">
                <a16:creationId xmlns:a16="http://schemas.microsoft.com/office/drawing/2014/main" id="{BE41F0CB-8753-B104-48B1-0F446FB6358B}"/>
              </a:ext>
            </a:extLst>
          </p:cNvPr>
          <p:cNvPicPr>
            <a:picLocks noChangeAspect="1"/>
          </p:cNvPicPr>
          <p:nvPr/>
        </p:nvPicPr>
        <p:blipFill>
          <a:blip r:embed="rId6"/>
          <a:stretch>
            <a:fillRect/>
          </a:stretch>
        </p:blipFill>
        <p:spPr>
          <a:xfrm>
            <a:off x="9292248" y="3162349"/>
            <a:ext cx="1666679" cy="1025649"/>
          </a:xfrm>
          <a:prstGeom prst="rect">
            <a:avLst/>
          </a:prstGeom>
        </p:spPr>
      </p:pic>
      <p:pic>
        <p:nvPicPr>
          <p:cNvPr id="14" name="Picture 13">
            <a:extLst>
              <a:ext uri="{FF2B5EF4-FFF2-40B4-BE49-F238E27FC236}">
                <a16:creationId xmlns:a16="http://schemas.microsoft.com/office/drawing/2014/main" id="{5177D51B-8948-5B68-5D84-728A2C63EB17}"/>
              </a:ext>
            </a:extLst>
          </p:cNvPr>
          <p:cNvPicPr>
            <a:picLocks noChangeAspect="1"/>
          </p:cNvPicPr>
          <p:nvPr/>
        </p:nvPicPr>
        <p:blipFill>
          <a:blip r:embed="rId7"/>
          <a:stretch>
            <a:fillRect/>
          </a:stretch>
        </p:blipFill>
        <p:spPr>
          <a:xfrm>
            <a:off x="837954" y="3268057"/>
            <a:ext cx="1666679" cy="1024441"/>
          </a:xfrm>
          <a:prstGeom prst="rect">
            <a:avLst/>
          </a:prstGeom>
        </p:spPr>
      </p:pic>
      <p:cxnSp>
        <p:nvCxnSpPr>
          <p:cNvPr id="15" name="Connector: Elbow 14">
            <a:extLst>
              <a:ext uri="{FF2B5EF4-FFF2-40B4-BE49-F238E27FC236}">
                <a16:creationId xmlns:a16="http://schemas.microsoft.com/office/drawing/2014/main" id="{4E95768F-E9BE-0348-5505-7DA673BDC5D1}"/>
              </a:ext>
            </a:extLst>
          </p:cNvPr>
          <p:cNvCxnSpPr>
            <a:cxnSpLocks/>
            <a:stCxn id="58" idx="2"/>
          </p:cNvCxnSpPr>
          <p:nvPr/>
        </p:nvCxnSpPr>
        <p:spPr>
          <a:xfrm rot="5400000">
            <a:off x="7802143" y="3201661"/>
            <a:ext cx="1337109" cy="330978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EA78531-1B2D-442B-0CAF-444711C33DB1}"/>
              </a:ext>
            </a:extLst>
          </p:cNvPr>
          <p:cNvCxnSpPr>
            <a:cxnSpLocks/>
            <a:stCxn id="61" idx="2"/>
          </p:cNvCxnSpPr>
          <p:nvPr/>
        </p:nvCxnSpPr>
        <p:spPr>
          <a:xfrm rot="16200000" flipH="1">
            <a:off x="2486165" y="3477627"/>
            <a:ext cx="1282266" cy="291200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97">
            <a:extLst>
              <a:ext uri="{FF2B5EF4-FFF2-40B4-BE49-F238E27FC236}">
                <a16:creationId xmlns:a16="http://schemas.microsoft.com/office/drawing/2014/main" id="{CEDC38DC-404A-D764-2C49-A85869E5A7D2}"/>
              </a:ext>
            </a:extLst>
          </p:cNvPr>
          <p:cNvSpPr txBox="1"/>
          <p:nvPr/>
        </p:nvSpPr>
        <p:spPr>
          <a:xfrm>
            <a:off x="6838139" y="5836674"/>
            <a:ext cx="195313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00B050"/>
                </a:solidFill>
              </a:rPr>
              <a:t>Healthy</a:t>
            </a:r>
          </a:p>
          <a:p>
            <a:endParaRPr lang="en-US" sz="1600" b="1">
              <a:solidFill>
                <a:srgbClr val="00B050"/>
              </a:solidFill>
            </a:endParaRPr>
          </a:p>
        </p:txBody>
      </p:sp>
      <p:sp>
        <p:nvSpPr>
          <p:cNvPr id="18" name="TextBox 100">
            <a:extLst>
              <a:ext uri="{FF2B5EF4-FFF2-40B4-BE49-F238E27FC236}">
                <a16:creationId xmlns:a16="http://schemas.microsoft.com/office/drawing/2014/main" id="{D58F37CF-33A0-77E9-D72E-608DA37BA836}"/>
              </a:ext>
            </a:extLst>
          </p:cNvPr>
          <p:cNvSpPr txBox="1"/>
          <p:nvPr/>
        </p:nvSpPr>
        <p:spPr>
          <a:xfrm>
            <a:off x="5227209" y="5527583"/>
            <a:ext cx="105374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t>0.014</a:t>
            </a:r>
          </a:p>
        </p:txBody>
      </p:sp>
      <p:cxnSp>
        <p:nvCxnSpPr>
          <p:cNvPr id="19" name="Straight Arrow Connector 18">
            <a:extLst>
              <a:ext uri="{FF2B5EF4-FFF2-40B4-BE49-F238E27FC236}">
                <a16:creationId xmlns:a16="http://schemas.microsoft.com/office/drawing/2014/main" id="{63F5750F-634A-5CA6-13E6-C51C5454F6F9}"/>
              </a:ext>
            </a:extLst>
          </p:cNvPr>
          <p:cNvCxnSpPr>
            <a:cxnSpLocks/>
            <a:stCxn id="33" idx="2"/>
          </p:cNvCxnSpPr>
          <p:nvPr/>
        </p:nvCxnSpPr>
        <p:spPr>
          <a:xfrm flipH="1">
            <a:off x="5754081" y="5160574"/>
            <a:ext cx="1" cy="367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51B8E0-0E90-D6D7-6758-96E23D6E3088}"/>
              </a:ext>
            </a:extLst>
          </p:cNvPr>
          <p:cNvCxnSpPr>
            <a:cxnSpLocks/>
          </p:cNvCxnSpPr>
          <p:nvPr/>
        </p:nvCxnSpPr>
        <p:spPr>
          <a:xfrm flipV="1">
            <a:off x="2533458" y="3573805"/>
            <a:ext cx="547405" cy="2159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8FF781-49FB-38CD-8871-43B42B71C577}"/>
              </a:ext>
            </a:extLst>
          </p:cNvPr>
          <p:cNvCxnSpPr>
            <a:cxnSpLocks/>
          </p:cNvCxnSpPr>
          <p:nvPr/>
        </p:nvCxnSpPr>
        <p:spPr>
          <a:xfrm>
            <a:off x="8823158" y="3571448"/>
            <a:ext cx="450408" cy="1397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1776858-65B2-EE48-14C1-07BDA3217FE2}"/>
              </a:ext>
            </a:extLst>
          </p:cNvPr>
          <p:cNvPicPr>
            <a:picLocks noChangeAspect="1"/>
          </p:cNvPicPr>
          <p:nvPr/>
        </p:nvPicPr>
        <p:blipFill>
          <a:blip r:embed="rId8"/>
          <a:stretch>
            <a:fillRect/>
          </a:stretch>
        </p:blipFill>
        <p:spPr>
          <a:xfrm>
            <a:off x="5167217" y="846117"/>
            <a:ext cx="1570489" cy="1343949"/>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0B779C9F-1E44-9DDB-501C-0F217989CC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0356" y="5814828"/>
            <a:ext cx="461665" cy="461665"/>
          </a:xfrm>
          <a:prstGeom prst="rect">
            <a:avLst/>
          </a:prstGeom>
        </p:spPr>
      </p:pic>
      <p:sp>
        <p:nvSpPr>
          <p:cNvPr id="25" name="TextBox 138">
            <a:extLst>
              <a:ext uri="{FF2B5EF4-FFF2-40B4-BE49-F238E27FC236}">
                <a16:creationId xmlns:a16="http://schemas.microsoft.com/office/drawing/2014/main" id="{C33163CB-D8E0-193A-F164-3BA6DAE6AB58}"/>
              </a:ext>
            </a:extLst>
          </p:cNvPr>
          <p:cNvSpPr txBox="1"/>
          <p:nvPr/>
        </p:nvSpPr>
        <p:spPr>
          <a:xfrm>
            <a:off x="4818141" y="6073516"/>
            <a:ext cx="195313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t>Reconstruction </a:t>
            </a:r>
          </a:p>
          <a:p>
            <a:pPr algn="ctr"/>
            <a:r>
              <a:rPr lang="en-US" sz="1600"/>
              <a:t>Error</a:t>
            </a:r>
          </a:p>
          <a:p>
            <a:endParaRPr lang="en-US" sz="1600"/>
          </a:p>
        </p:txBody>
      </p:sp>
      <p:pic>
        <p:nvPicPr>
          <p:cNvPr id="5" name="Picture 4" descr="A blue line graph with numbers&#10;&#10;Description automatically generated">
            <a:extLst>
              <a:ext uri="{FF2B5EF4-FFF2-40B4-BE49-F238E27FC236}">
                <a16:creationId xmlns:a16="http://schemas.microsoft.com/office/drawing/2014/main" id="{8181C7C0-F0E6-9CC5-AF39-2D34D510890C}"/>
              </a:ext>
            </a:extLst>
          </p:cNvPr>
          <p:cNvPicPr>
            <a:picLocks noChangeAspect="1"/>
          </p:cNvPicPr>
          <p:nvPr/>
        </p:nvPicPr>
        <p:blipFill>
          <a:blip r:embed="rId10"/>
          <a:stretch>
            <a:fillRect/>
          </a:stretch>
        </p:blipFill>
        <p:spPr>
          <a:xfrm>
            <a:off x="729156" y="1577046"/>
            <a:ext cx="1931275" cy="1050049"/>
          </a:xfrm>
          <a:prstGeom prst="rect">
            <a:avLst/>
          </a:prstGeom>
        </p:spPr>
      </p:pic>
      <p:cxnSp>
        <p:nvCxnSpPr>
          <p:cNvPr id="6" name="Straight Arrow Connector 5">
            <a:extLst>
              <a:ext uri="{FF2B5EF4-FFF2-40B4-BE49-F238E27FC236}">
                <a16:creationId xmlns:a16="http://schemas.microsoft.com/office/drawing/2014/main" id="{DFE4202E-1827-8BD6-B8AD-65985D5639FB}"/>
              </a:ext>
            </a:extLst>
          </p:cNvPr>
          <p:cNvCxnSpPr>
            <a:cxnSpLocks/>
          </p:cNvCxnSpPr>
          <p:nvPr/>
        </p:nvCxnSpPr>
        <p:spPr>
          <a:xfrm flipH="1">
            <a:off x="1688242" y="2624807"/>
            <a:ext cx="13146" cy="6336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9C5F565-F03D-262D-610F-2F1F0272FEFC}"/>
              </a:ext>
            </a:extLst>
          </p:cNvPr>
          <p:cNvCxnSpPr>
            <a:cxnSpLocks/>
          </p:cNvCxnSpPr>
          <p:nvPr/>
        </p:nvCxnSpPr>
        <p:spPr>
          <a:xfrm flipH="1" flipV="1">
            <a:off x="10140310" y="2592836"/>
            <a:ext cx="13147" cy="5750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blue line graph with numbers&#10;&#10;Description automatically generated">
            <a:extLst>
              <a:ext uri="{FF2B5EF4-FFF2-40B4-BE49-F238E27FC236}">
                <a16:creationId xmlns:a16="http://schemas.microsoft.com/office/drawing/2014/main" id="{7DADD765-0EE0-A6B2-F66C-F7F12900CBC8}"/>
              </a:ext>
            </a:extLst>
          </p:cNvPr>
          <p:cNvPicPr>
            <a:picLocks noChangeAspect="1"/>
          </p:cNvPicPr>
          <p:nvPr/>
        </p:nvPicPr>
        <p:blipFill>
          <a:blip r:embed="rId11"/>
          <a:stretch>
            <a:fillRect/>
          </a:stretch>
        </p:blipFill>
        <p:spPr>
          <a:xfrm>
            <a:off x="9124709" y="1548153"/>
            <a:ext cx="1938760" cy="1089872"/>
          </a:xfrm>
          <a:prstGeom prst="rect">
            <a:avLst/>
          </a:prstGeom>
        </p:spPr>
      </p:pic>
    </p:spTree>
    <p:extLst>
      <p:ext uri="{BB962C8B-B14F-4D97-AF65-F5344CB8AC3E}">
        <p14:creationId xmlns:p14="http://schemas.microsoft.com/office/powerpoint/2010/main" val="26339827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A7EBA-9B2A-F02B-361B-9C8360A40AF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52882E8-DAAB-C9D1-38F5-A0913EF27C74}"/>
              </a:ext>
            </a:extLst>
          </p:cNvPr>
          <p:cNvSpPr>
            <a:spLocks noGrp="1"/>
          </p:cNvSpPr>
          <p:nvPr>
            <p:ph type="body" idx="1"/>
          </p:nvPr>
        </p:nvSpPr>
        <p:spPr/>
        <p:txBody>
          <a:bodyPr/>
          <a:lstStyle/>
          <a:p>
            <a:pPr marL="101600" indent="0">
              <a:buNone/>
            </a:pPr>
            <a:r>
              <a:rPr lang="en-US"/>
              <a:t>Discrepancies:</a:t>
            </a:r>
          </a:p>
          <a:p>
            <a:r>
              <a:rPr lang="en-US"/>
              <a:t>Changes in project scope (LX21)</a:t>
            </a:r>
          </a:p>
          <a:p>
            <a:r>
              <a:rPr lang="en-US"/>
              <a:t>Data collection issues</a:t>
            </a:r>
          </a:p>
          <a:p>
            <a:r>
              <a:rPr lang="en-US"/>
              <a:t>MAC address recognition</a:t>
            </a:r>
          </a:p>
        </p:txBody>
      </p:sp>
      <p:sp>
        <p:nvSpPr>
          <p:cNvPr id="3" name="Title 2">
            <a:extLst>
              <a:ext uri="{FF2B5EF4-FFF2-40B4-BE49-F238E27FC236}">
                <a16:creationId xmlns:a16="http://schemas.microsoft.com/office/drawing/2014/main" id="{5F3C8FC4-6931-C373-4309-8F53A9006D89}"/>
              </a:ext>
            </a:extLst>
          </p:cNvPr>
          <p:cNvSpPr>
            <a:spLocks noGrp="1"/>
          </p:cNvSpPr>
          <p:nvPr>
            <p:ph type="title"/>
          </p:nvPr>
        </p:nvSpPr>
        <p:spPr/>
        <p:txBody>
          <a:bodyPr>
            <a:normAutofit fontScale="90000"/>
          </a:bodyPr>
          <a:lstStyle/>
          <a:p>
            <a:r>
              <a:rPr lang="en-US"/>
              <a:t>Scheduling</a:t>
            </a:r>
          </a:p>
        </p:txBody>
      </p:sp>
      <p:sp>
        <p:nvSpPr>
          <p:cNvPr id="4" name="Text Placeholder 3">
            <a:extLst>
              <a:ext uri="{FF2B5EF4-FFF2-40B4-BE49-F238E27FC236}">
                <a16:creationId xmlns:a16="http://schemas.microsoft.com/office/drawing/2014/main" id="{D825A569-E6A8-EF42-FA06-3809FC861A7F}"/>
              </a:ext>
            </a:extLst>
          </p:cNvPr>
          <p:cNvSpPr>
            <a:spLocks noGrp="1"/>
          </p:cNvSpPr>
          <p:nvPr>
            <p:ph type="body" idx="2"/>
          </p:nvPr>
        </p:nvSpPr>
        <p:spPr/>
        <p:txBody>
          <a:bodyPr/>
          <a:lstStyle/>
          <a:p>
            <a:r>
              <a:rPr lang="en-US"/>
              <a:t>Updated</a:t>
            </a:r>
          </a:p>
        </p:txBody>
      </p:sp>
      <p:pic>
        <p:nvPicPr>
          <p:cNvPr id="7" name="Picture 6">
            <a:extLst>
              <a:ext uri="{FF2B5EF4-FFF2-40B4-BE49-F238E27FC236}">
                <a16:creationId xmlns:a16="http://schemas.microsoft.com/office/drawing/2014/main" id="{650FA48B-FE02-697D-D656-7EF0A8512B2C}"/>
              </a:ext>
            </a:extLst>
          </p:cNvPr>
          <p:cNvPicPr>
            <a:picLocks noChangeAspect="1"/>
          </p:cNvPicPr>
          <p:nvPr/>
        </p:nvPicPr>
        <p:blipFill>
          <a:blip r:embed="rId3"/>
          <a:stretch>
            <a:fillRect/>
          </a:stretch>
        </p:blipFill>
        <p:spPr>
          <a:xfrm>
            <a:off x="599308" y="1541391"/>
            <a:ext cx="10993384" cy="3372321"/>
          </a:xfrm>
          <a:prstGeom prst="rect">
            <a:avLst/>
          </a:prstGeom>
        </p:spPr>
      </p:pic>
    </p:spTree>
    <p:extLst>
      <p:ext uri="{BB962C8B-B14F-4D97-AF65-F5344CB8AC3E}">
        <p14:creationId xmlns:p14="http://schemas.microsoft.com/office/powerpoint/2010/main" val="189268651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9</Notes>
  <HiddenSlides>1</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AI Detection and Processing of Starrag Sound Data</vt:lpstr>
      <vt:lpstr>Background</vt:lpstr>
      <vt:lpstr>Problem Description</vt:lpstr>
      <vt:lpstr>Project Goals</vt:lpstr>
      <vt:lpstr>Current Approach</vt:lpstr>
      <vt:lpstr>Current Approach</vt:lpstr>
      <vt:lpstr>Autoencoder</vt:lpstr>
      <vt:lpstr>Autoencoder</vt:lpstr>
      <vt:lpstr>Scheduling</vt:lpstr>
      <vt:lpstr>Scheduling</vt:lpstr>
      <vt:lpstr>Progress</vt:lpstr>
      <vt:lpstr>Progress</vt:lpstr>
      <vt:lpstr>Progress</vt:lpstr>
      <vt:lpstr>Progress</vt:lpstr>
      <vt:lpstr>Progress</vt:lpstr>
      <vt:lpstr>Progress</vt:lpstr>
      <vt:lpstr>Project Progress</vt:lpstr>
      <vt:lpstr>Challenges</vt:lpstr>
      <vt:lpstr>Project Benefits</vt:lpstr>
      <vt:lpstr>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Lumbar Medial Branch Nerve (LMBN) Surgical Neurotomy Device</dc:title>
  <dc:creator>Ramona McCarthy</dc:creator>
  <cp:revision>1</cp:revision>
  <dcterms:created xsi:type="dcterms:W3CDTF">2023-02-16T02:16:06Z</dcterms:created>
  <dcterms:modified xsi:type="dcterms:W3CDTF">2024-04-24T17:49:33Z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